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84" r:id="rId3"/>
    <p:sldId id="296" r:id="rId4"/>
    <p:sldId id="297" r:id="rId5"/>
    <p:sldId id="285" r:id="rId6"/>
    <p:sldId id="286" r:id="rId7"/>
    <p:sldId id="308" r:id="rId8"/>
    <p:sldId id="287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8" r:id="rId19"/>
    <p:sldId id="306" r:id="rId20"/>
    <p:sldId id="304" r:id="rId21"/>
    <p:sldId id="289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7AD"/>
    <a:srgbClr val="6E6FA6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286" autoAdjust="0"/>
  </p:normalViewPr>
  <p:slideViewPr>
    <p:cSldViewPr>
      <p:cViewPr>
        <p:scale>
          <a:sx n="117" d="100"/>
          <a:sy n="117" d="100"/>
        </p:scale>
        <p:origin x="-15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5813.7</c:v>
                </c:pt>
                <c:pt idx="1">
                  <c:v>7125</c:v>
                </c:pt>
                <c:pt idx="2">
                  <c:v>7483.8</c:v>
                </c:pt>
                <c:pt idx="3">
                  <c:v>6644.8</c:v>
                </c:pt>
                <c:pt idx="4">
                  <c:v>6709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5779.5</c:v>
                </c:pt>
                <c:pt idx="1">
                  <c:v>7667</c:v>
                </c:pt>
                <c:pt idx="2">
                  <c:v>7912</c:v>
                </c:pt>
                <c:pt idx="3">
                  <c:v>6622.5</c:v>
                </c:pt>
                <c:pt idx="4">
                  <c:v>6068.1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085504"/>
        <c:axId val="182091776"/>
        <c:axId val="0"/>
      </c:bar3DChart>
      <c:catAx>
        <c:axId val="18208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2091776"/>
        <c:crossesAt val="0"/>
        <c:auto val="1"/>
        <c:lblAlgn val="ctr"/>
        <c:lblOffset val="100"/>
        <c:noMultiLvlLbl val="0"/>
      </c:catAx>
      <c:valAx>
        <c:axId val="182091776"/>
        <c:scaling>
          <c:orientation val="minMax"/>
          <c:max val="8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2085504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2230533873817369E-2"/>
                  <c:y val="-0.15567058907035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7615889286637768E-2"/>
                  <c:y val="6.89460430322556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9132923283843581E-2"/>
                  <c:y val="6.0411883247540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294400.5</c:v>
                </c:pt>
                <c:pt idx="1">
                  <c:v>290014.59999999998</c:v>
                </c:pt>
                <c:pt idx="2">
                  <c:v>563710.69999999995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537599067163565E-2"/>
                  <c:y val="7.3845190040612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5.6555908733837833E-2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363385877478712"/>
                  <c:y val="-4.80668043056944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1173523.2</c:v>
                </c:pt>
                <c:pt idx="1">
                  <c:v>2236343</c:v>
                </c:pt>
                <c:pt idx="2">
                  <c:v>292795.8</c:v>
                </c:pt>
                <c:pt idx="3" formatCode="General">
                  <c:v>300</c:v>
                </c:pt>
                <c:pt idx="4">
                  <c:v>38855</c:v>
                </c:pt>
                <c:pt idx="5">
                  <c:v>84462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08653414124095E-3"/>
                  <c:y val="0.148076911207396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8808116698931164E-2"/>
                  <c:y val="-9.27258082435284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 кинематографии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437614</c:v>
                </c:pt>
                <c:pt idx="1">
                  <c:v>16267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1"/>
          </c:dPt>
          <c:dPt>
            <c:idx val="2"/>
            <c:bubble3D val="0"/>
            <c:explosion val="12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3.292050637441464E-2"/>
                  <c:y val="6.00164796504092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499656380362851"/>
                  <c:y val="-0.1564147193521707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540770297892172E-2"/>
                  <c:y val="7.27419175647150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15112</c:v>
                </c:pt>
                <c:pt idx="1">
                  <c:v>133001.70000000001</c:v>
                </c:pt>
                <c:pt idx="2">
                  <c:v>92061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352114268522775E-2"/>
                  <c:y val="-0.160569350319100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0.1063701255416064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11313</c:v>
                </c:pt>
                <c:pt idx="1">
                  <c:v>17565.400000000001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40692661577297E-2"/>
          <c:y val="5.3063676814736886E-2"/>
          <c:w val="0.89462945577417385"/>
          <c:h val="0.7089322519698563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реализацию муниципальных программ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22128736945296E-2"/>
                  <c:y val="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039606023882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7 285,7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17326767064708E-2"/>
                  <c:y val="-2.1302091160873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903960602388243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253861413651767E-2"/>
                  <c:y val="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4057.9</c:v>
                </c:pt>
                <c:pt idx="1">
                  <c:v>5423</c:v>
                </c:pt>
                <c:pt idx="2">
                  <c:v>7285.7</c:v>
                </c:pt>
                <c:pt idx="3">
                  <c:v>7723.4</c:v>
                </c:pt>
                <c:pt idx="4">
                  <c:v>6431.5</c:v>
                </c:pt>
                <c:pt idx="5">
                  <c:v>5878.6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586633835323539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3960602388243E-3"/>
                  <c:y val="-1.7041672928698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586633835324667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287.5</c:v>
                </c:pt>
                <c:pt idx="1">
                  <c:v>356.5</c:v>
                </c:pt>
                <c:pt idx="2">
                  <c:v>381.3</c:v>
                </c:pt>
                <c:pt idx="3">
                  <c:v>188.6</c:v>
                </c:pt>
                <c:pt idx="4">
                  <c:v>191.1</c:v>
                </c:pt>
                <c:pt idx="5">
                  <c:v>189.5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0213120"/>
        <c:axId val="250214656"/>
        <c:axId val="0"/>
      </c:bar3DChart>
      <c:catAx>
        <c:axId val="25021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50214656"/>
        <c:crossesAt val="0"/>
        <c:auto val="1"/>
        <c:lblAlgn val="ctr"/>
        <c:lblOffset val="100"/>
        <c:noMultiLvlLbl val="0"/>
      </c:catAx>
      <c:valAx>
        <c:axId val="2502146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0213120"/>
        <c:crosses val="autoZero"/>
        <c:crossBetween val="between"/>
        <c:majorUnit val="0.2"/>
        <c:minorUnit val="4.0000000000000008E-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34.200000000000003</c:v>
                </c:pt>
                <c:pt idx="1">
                  <c:v>-542</c:v>
                </c:pt>
                <c:pt idx="2">
                  <c:v>-428.3</c:v>
                </c:pt>
                <c:pt idx="3">
                  <c:v>-250.7</c:v>
                </c:pt>
                <c:pt idx="4">
                  <c:v>-157.9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0745728"/>
        <c:axId val="220748416"/>
        <c:axId val="0"/>
      </c:bar3DChart>
      <c:catAx>
        <c:axId val="22074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0748416"/>
        <c:crosses val="autoZero"/>
        <c:auto val="1"/>
        <c:lblAlgn val="ctr"/>
        <c:lblOffset val="1000"/>
        <c:tickMarkSkip val="20"/>
        <c:noMultiLvlLbl val="0"/>
      </c:catAx>
      <c:valAx>
        <c:axId val="220748416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0745728"/>
        <c:crosses val="autoZero"/>
        <c:crossBetween val="between"/>
        <c:majorUnit val="1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1219.5</c:v>
                </c:pt>
                <c:pt idx="1">
                  <c:v>524.79999999999995</c:v>
                </c:pt>
                <c:pt idx="2" formatCode="#,##0.00">
                  <c:v>1520</c:v>
                </c:pt>
                <c:pt idx="3">
                  <c:v>420</c:v>
                </c:pt>
                <c:pt idx="4">
                  <c:v>376.1</c:v>
                </c:pt>
                <c:pt idx="5">
                  <c:v>90.3</c:v>
                </c:pt>
                <c:pt idx="6">
                  <c:v>109.3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#,##0.00">
                  <c:v>1227.3</c:v>
                </c:pt>
                <c:pt idx="1">
                  <c:v>1219.5</c:v>
                </c:pt>
                <c:pt idx="2">
                  <c:v>1287.5</c:v>
                </c:pt>
                <c:pt idx="3">
                  <c:v>1351.5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 formatCode="General">
                  <c:v>580.20000000000005</c:v>
                </c:pt>
                <c:pt idx="1">
                  <c:v>524.79999999999995</c:v>
                </c:pt>
                <c:pt idx="2">
                  <c:v>524.79999999999995</c:v>
                </c:pt>
                <c:pt idx="3">
                  <c:v>524.79999999999995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 formatCode="#,##0.00">
                  <c:v>1515.9</c:v>
                </c:pt>
                <c:pt idx="1">
                  <c:v>1520</c:v>
                </c:pt>
                <c:pt idx="2">
                  <c:v>1550</c:v>
                </c:pt>
                <c:pt idx="3">
                  <c:v>1590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 formatCode="General">
                  <c:v>409.5</c:v>
                </c:pt>
                <c:pt idx="1">
                  <c:v>420</c:v>
                </c:pt>
                <c:pt idx="2">
                  <c:v>397</c:v>
                </c:pt>
                <c:pt idx="3">
                  <c:v>384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 formatCode="General">
                  <c:v>188</c:v>
                </c:pt>
                <c:pt idx="1">
                  <c:v>376.1</c:v>
                </c:pt>
                <c:pt idx="2">
                  <c:v>105.1</c:v>
                </c:pt>
                <c:pt idx="3">
                  <c:v>105.1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Лист1!$G$2:$G$5</c:f>
              <c:numCache>
                <c:formatCode>0.0</c:formatCode>
                <c:ptCount val="4"/>
                <c:pt idx="0" formatCode="General">
                  <c:v>89.2</c:v>
                </c:pt>
                <c:pt idx="1">
                  <c:v>90.3</c:v>
                </c:pt>
                <c:pt idx="2">
                  <c:v>90.3</c:v>
                </c:pt>
                <c:pt idx="3">
                  <c:v>90.3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Лист1!$H$2:$H$5</c:f>
              <c:numCache>
                <c:formatCode>0.0</c:formatCode>
                <c:ptCount val="4"/>
                <c:pt idx="0" formatCode="General">
                  <c:v>120.2</c:v>
                </c:pt>
                <c:pt idx="1">
                  <c:v>109.3</c:v>
                </c:pt>
                <c:pt idx="2">
                  <c:v>51.3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4527104"/>
        <c:axId val="244528640"/>
        <c:axId val="0"/>
      </c:bar3DChart>
      <c:catAx>
        <c:axId val="24452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44528640"/>
        <c:crosses val="autoZero"/>
        <c:auto val="1"/>
        <c:lblAlgn val="ctr"/>
        <c:lblOffset val="100"/>
        <c:noMultiLvlLbl val="0"/>
      </c:catAx>
      <c:valAx>
        <c:axId val="24452864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4452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 факт</c:v>
                </c:pt>
                <c:pt idx="1">
                  <c:v>2017 год факт</c:v>
                </c:pt>
                <c:pt idx="2">
                  <c:v>2018 год план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23213.9</c:v>
                </c:pt>
                <c:pt idx="1">
                  <c:v>24293.7</c:v>
                </c:pt>
                <c:pt idx="2">
                  <c:v>24421.5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7037037037037035E-2"/>
                  <c:y val="-7.19776259721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 факт</c:v>
                </c:pt>
                <c:pt idx="1">
                  <c:v>2017 год факт</c:v>
                </c:pt>
                <c:pt idx="2">
                  <c:v>2018 год план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14501.6</c:v>
                </c:pt>
                <c:pt idx="1">
                  <c:v>18420.5</c:v>
                </c:pt>
                <c:pt idx="2">
                  <c:v>20189.099999999999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4744576"/>
        <c:axId val="244746112"/>
        <c:axId val="0"/>
      </c:bar3DChart>
      <c:catAx>
        <c:axId val="24474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44746112"/>
        <c:crosses val="autoZero"/>
        <c:auto val="1"/>
        <c:lblAlgn val="ctr"/>
        <c:lblOffset val="100"/>
        <c:noMultiLvlLbl val="0"/>
      </c:catAx>
      <c:valAx>
        <c:axId val="24474611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447445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2"/>
          </c:dPt>
          <c:dPt>
            <c:idx val="10"/>
            <c:bubble3D val="0"/>
            <c:explosion val="12"/>
          </c:dPt>
          <c:dLbls>
            <c:dLbl>
              <c:idx val="0"/>
              <c:layout>
                <c:manualLayout>
                  <c:x val="3.1581850879751142E-2"/>
                  <c:y val="2.693902423396396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851450860309128E-3"/>
                  <c:y val="2.59765769133722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"/>
                  <c:y val="-0.12461858937392757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432098765432098E-2"/>
                  <c:y val="-6.326014226367786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5290232818119959E-2"/>
                  <c:y val="-3.74722545173821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1.3852435112277631E-2"/>
                  <c:y val="-6.054734882882357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6.5486779430348986E-3"/>
                  <c:y val="-1.043689717235805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5.4237143968115101E-4"/>
                  <c:y val="2.479583346037814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2.7678927286866918E-2"/>
                  <c:y val="0.110547768629078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5.1456632157091474E-2"/>
                  <c:y val="1.584414539936481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РФ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1166928.1000000001</c:v>
                </c:pt>
                <c:pt idx="1">
                  <c:v>53025.599999999999</c:v>
                </c:pt>
                <c:pt idx="2">
                  <c:v>699732.8</c:v>
                </c:pt>
                <c:pt idx="3">
                  <c:v>1148125.8</c:v>
                </c:pt>
                <c:pt idx="4">
                  <c:v>25767</c:v>
                </c:pt>
                <c:pt idx="5">
                  <c:v>3826279</c:v>
                </c:pt>
                <c:pt idx="6">
                  <c:v>453881</c:v>
                </c:pt>
                <c:pt idx="7">
                  <c:v>240174.7</c:v>
                </c:pt>
                <c:pt idx="8">
                  <c:v>246319</c:v>
                </c:pt>
                <c:pt idx="9">
                  <c:v>28878.400000000001</c:v>
                </c:pt>
                <c:pt idx="10">
                  <c:v>22924.6</c:v>
                </c:pt>
                <c:pt idx="11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5"/>
          </c:dPt>
          <c:dPt>
            <c:idx val="6"/>
            <c:bubble3D val="0"/>
            <c:explosion val="19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2.1683592772873846E-2"/>
                  <c:y val="-1.04266964164475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8363730245170659E-2"/>
                  <c:y val="5.06132034712192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10560311054917863"/>
                  <c:y val="-0.141150597464479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РФ, высших исполнительных органов государственной власти субъектов РФ, местных администраций</c:v>
                </c:pt>
                <c:pt idx="3">
                  <c:v>Обеспечение проведения выборов и референдумов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3103.1</c:v>
                </c:pt>
                <c:pt idx="1">
                  <c:v>9105.7999999999993</c:v>
                </c:pt>
                <c:pt idx="2">
                  <c:v>295540</c:v>
                </c:pt>
                <c:pt idx="3">
                  <c:v>0</c:v>
                </c:pt>
                <c:pt idx="4">
                  <c:v>4670</c:v>
                </c:pt>
                <c:pt idx="5" formatCode="#,##0.00">
                  <c:v>854509.2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-8.6993406828936415E-2"/>
                  <c:y val="5.00685109061956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24354619398241"/>
                  <c:y val="-0.1476028126504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24057.4</c:v>
                </c:pt>
                <c:pt idx="1">
                  <c:v>28968.2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1.7670602971351267E-2"/>
                  <c:y val="-1.92386031181720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775784008266535E-3"/>
                  <c:y val="-8.17617486945894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2702</c:v>
                </c:pt>
                <c:pt idx="1">
                  <c:v>110936.6</c:v>
                </c:pt>
                <c:pt idx="2">
                  <c:v>537227.30000000005</c:v>
                </c:pt>
                <c:pt idx="3">
                  <c:v>8496.7000000000007</c:v>
                </c:pt>
                <c:pt idx="4">
                  <c:v>40370.199999999997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E8057-D13D-4F42-B594-427D7F57094A}" type="presOf" srcId="{A0A0482E-8B9C-46E1-8D8C-1080BE625320}" destId="{77BE2F95-FE92-4D4A-BE2D-C9D18E83690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31663085-3F1B-4497-838B-6B602CEF345F}" type="presOf" srcId="{55B40C7F-BE56-4119-9603-D74869A34F3C}" destId="{CB5544C9-DEFB-49CA-8789-E60BBE9ED6F6}" srcOrd="0" destOrd="0" presId="urn:microsoft.com/office/officeart/2005/8/layout/vList6"/>
    <dgm:cxn modelId="{04AB5AE4-9C3B-403E-84A6-48254A6E6F8A}" type="presOf" srcId="{6A530E85-5388-414D-8F19-A18D348902AC}" destId="{72629B72-585F-4A9E-BF0C-F5CFB7AC3AF2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A295C71B-F32C-4CAF-B109-BCEACAE33018}" type="presOf" srcId="{EDB49135-924D-4410-864C-DC3B35CE6A0C}" destId="{A0A7F83F-A92F-4C2E-9EE6-6A08C5DE8711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6A95BE8C-4E42-42E9-9B54-B529E4AC8008}" type="presOf" srcId="{189D7460-B527-481A-9E20-59F0CA07E8DF}" destId="{B4B64F95-4CC2-4E68-AFEF-AF3B7CF5228C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71417BDC-89F6-440F-97E0-0FCD877C7A26}" type="presOf" srcId="{4804BB88-2E7A-4823-AF70-33C990ADC28B}" destId="{8B9495AA-4D88-4DAE-AB47-FB7568C5B6CF}" srcOrd="0" destOrd="0" presId="urn:microsoft.com/office/officeart/2005/8/layout/vList6"/>
    <dgm:cxn modelId="{8BABB174-09EB-4C92-BCFE-ADE7B1D1B8C8}" type="presOf" srcId="{7DBD030D-9C5F-4EB4-9505-EFC4E6EF5A9F}" destId="{BBD27A67-F735-4CA4-86EF-D7E124A055E2}" srcOrd="0" destOrd="0" presId="urn:microsoft.com/office/officeart/2005/8/layout/vList6"/>
    <dgm:cxn modelId="{59C8DEFA-CE23-415D-821E-786F8B9F5423}" type="presOf" srcId="{5D971D9C-4032-4072-8691-FA129038664C}" destId="{792FE208-16B4-424C-95BE-16EBC87E5300}" srcOrd="0" destOrd="0" presId="urn:microsoft.com/office/officeart/2005/8/layout/vList6"/>
    <dgm:cxn modelId="{CEC29F35-F439-4948-BD57-3EA35AC8DA48}" type="presOf" srcId="{D75C6903-BF34-4842-A691-C9B34297E4D3}" destId="{EC5AD70E-A664-4540-A139-B29EABA64396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506EE367-1E87-4C3A-AE03-95D4DB60A390}" type="presOf" srcId="{FDD7B9DB-F02E-45A7-B71C-1A1A97760772}" destId="{5E217489-CCF2-4916-B892-F4E1AAA78862}" srcOrd="0" destOrd="0" presId="urn:microsoft.com/office/officeart/2005/8/layout/vList6"/>
    <dgm:cxn modelId="{C82A9EF9-1CA0-4E96-9F26-A3903687AE1C}" type="presOf" srcId="{BEBF7754-E73D-4B37-8915-032C34913796}" destId="{F7D013E3-007A-45F4-8E80-510FE121A8AD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591AAFB8-ADCC-4252-87A2-A9F9867BA6C6}" type="presOf" srcId="{D67F3B16-2123-4BB3-8CFE-5DB68E59592A}" destId="{F05E8430-1947-4C52-BAD2-4F643AB377B4}" srcOrd="0" destOrd="0" presId="urn:microsoft.com/office/officeart/2005/8/layout/vList6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A72364E2-1F73-4714-86DE-DA3A7C3A16C6}" type="presOf" srcId="{01A36EB3-85CD-4D02-B7AF-E6D0F341B586}" destId="{2A8E806F-F526-469B-AE4C-35243E8C6613}" srcOrd="0" destOrd="0" presId="urn:microsoft.com/office/officeart/2005/8/layout/vList6"/>
    <dgm:cxn modelId="{6D698ADB-8CDB-4562-8B91-1802A3236480}" type="presOf" srcId="{7E583A7B-D11B-49E6-A9CF-F40173E7BB49}" destId="{F8BD5563-281E-4387-9BFA-9755847DC452}" srcOrd="0" destOrd="0" presId="urn:microsoft.com/office/officeart/2005/8/layout/vList6"/>
    <dgm:cxn modelId="{60383C06-F9D1-45A4-9797-6B9B740F2EC9}" type="presOf" srcId="{2F564D35-5BAD-400F-9237-C9DA23479E0D}" destId="{370869FB-CF7A-4F26-BF37-68484D261832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8E264EF1-CC7F-4716-B595-E432291E621A}" type="presOf" srcId="{5FEF8C5B-B73B-4056-BFE4-BAE22502B92A}" destId="{CA3293A5-F934-459F-9DD6-32330AEA4D63}" srcOrd="0" destOrd="0" presId="urn:microsoft.com/office/officeart/2005/8/layout/vList6"/>
    <dgm:cxn modelId="{B7AF2747-6252-41A5-B36F-6D3CBEC0709D}" type="presOf" srcId="{BBB31A40-45FF-4721-9CCF-B736B97DE01A}" destId="{41E9F16E-2082-42A5-8541-3D27CBED19A5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DA1FB378-1ABA-457C-B1B9-3BBB845AFB61}" type="presOf" srcId="{09AF48FD-DE5F-41CB-A458-D9A3A53E7B32}" destId="{371324B0-DF91-4526-BDEC-3E3B999A7926}" srcOrd="0" destOrd="0" presId="urn:microsoft.com/office/officeart/2005/8/layout/vList6"/>
    <dgm:cxn modelId="{67AB06A1-D077-4118-B79E-2F849681FB78}" type="presOf" srcId="{5E6F66F3-6498-45FF-B239-043AA5DE6FB9}" destId="{C7A7C9B9-834E-4C1B-8B4A-4F8B3046732A}" srcOrd="0" destOrd="0" presId="urn:microsoft.com/office/officeart/2005/8/layout/vList6"/>
    <dgm:cxn modelId="{0765F89C-B39E-419D-AD8C-229596225230}" type="presOf" srcId="{8F589BF4-A35B-45A9-9F98-0DEAB79857C3}" destId="{0FB3533A-8BBE-462E-B518-BE8FDBD01567}" srcOrd="0" destOrd="0" presId="urn:microsoft.com/office/officeart/2005/8/layout/vList6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32520E33-C0E6-4924-8FC0-AB090DF89D3B}" type="presOf" srcId="{2BC6DF0D-4922-445C-B91D-7823C31C4B7C}" destId="{4CD15835-AAA5-4109-B440-B4F911A4DEEC}" srcOrd="0" destOrd="0" presId="urn:microsoft.com/office/officeart/2005/8/layout/vList6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E076F931-FDF9-4676-A364-96D18571A6BF}" type="presOf" srcId="{1274C059-36E6-4535-B2DB-303390EF6667}" destId="{AB6F5C39-3946-413A-BE2D-C758954BC2C3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4E803759-520A-4169-AA4F-8B4CAE2DF752}" type="presOf" srcId="{130A1B7D-FE7D-4119-BF9D-2CC844002CE7}" destId="{7B522791-F7AA-44F1-B236-64551612DCC3}" srcOrd="0" destOrd="0" presId="urn:microsoft.com/office/officeart/2005/8/layout/vList6"/>
    <dgm:cxn modelId="{AA062E2A-11DD-41CC-B3D6-1172FC970CFC}" type="presOf" srcId="{A57A9414-A04F-4899-B7F3-87365A672744}" destId="{CF2BE204-88D3-4FA7-9860-4E0B3A915A4F}" srcOrd="0" destOrd="0" presId="urn:microsoft.com/office/officeart/2005/8/layout/vList6"/>
    <dgm:cxn modelId="{0FE3459A-42BB-4C58-9122-4ABB06691EA9}" type="presOf" srcId="{07A7ABCE-E5E8-40F8-A9C8-18DF633A7D1F}" destId="{8A4D6183-13B5-4AF5-BAA8-F0659EA8EFA5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94336A8A-EB2C-4D3E-AB35-A2D9705C7B38}" type="presOf" srcId="{7AEF409E-1059-4155-ABD2-808C91B953B3}" destId="{2746F9D5-A47B-460D-BFBA-9B05FD60A746}" srcOrd="0" destOrd="0" presId="urn:microsoft.com/office/officeart/2005/8/layout/vList6"/>
    <dgm:cxn modelId="{BF5B4293-01F6-4ECA-81B5-949FB7C9F34D}" type="presOf" srcId="{D35E82A9-ECE4-4C51-B367-6BC24FD0C449}" destId="{EF3E8D9B-4D5C-472B-B350-46FA45F038D6}" srcOrd="0" destOrd="0" presId="urn:microsoft.com/office/officeart/2005/8/layout/vList6"/>
    <dgm:cxn modelId="{A3346326-4B54-44DB-92FF-158611E5B071}" type="presOf" srcId="{93A7763F-B607-4F8C-9939-C5366770D233}" destId="{552B8F96-9A59-431D-8AAA-1B48BE21527B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56D15AB3-48BB-49C8-B747-EEF5961C346B}" type="presOf" srcId="{CA0FC13D-BDA9-4B84-8862-AD4538097B4E}" destId="{93408D8F-19D4-4E09-821E-A6B5FECD5777}" srcOrd="0" destOrd="0" presId="urn:microsoft.com/office/officeart/2005/8/layout/vList6"/>
    <dgm:cxn modelId="{821C2160-1108-452C-9F3C-5C2FF9BF4569}" type="presParOf" srcId="{F7D013E3-007A-45F4-8E80-510FE121A8AD}" destId="{FA34D62A-6300-46D6-AC77-8B0D7DE754BC}" srcOrd="0" destOrd="0" presId="urn:microsoft.com/office/officeart/2005/8/layout/vList6"/>
    <dgm:cxn modelId="{D98257EF-C7D1-4C43-B7B4-2BC060CE55FA}" type="presParOf" srcId="{FA34D62A-6300-46D6-AC77-8B0D7DE754BC}" destId="{CB5544C9-DEFB-49CA-8789-E60BBE9ED6F6}" srcOrd="0" destOrd="0" presId="urn:microsoft.com/office/officeart/2005/8/layout/vList6"/>
    <dgm:cxn modelId="{36DE4582-82E1-4FA0-B14E-9917C06D1912}" type="presParOf" srcId="{FA34D62A-6300-46D6-AC77-8B0D7DE754BC}" destId="{EF3E8D9B-4D5C-472B-B350-46FA45F038D6}" srcOrd="1" destOrd="0" presId="urn:microsoft.com/office/officeart/2005/8/layout/vList6"/>
    <dgm:cxn modelId="{B2C73D9B-50AE-4F16-A316-F2A09D741656}" type="presParOf" srcId="{F7D013E3-007A-45F4-8E80-510FE121A8AD}" destId="{9795A377-510F-44A8-BF50-3115FCC8A514}" srcOrd="1" destOrd="0" presId="urn:microsoft.com/office/officeart/2005/8/layout/vList6"/>
    <dgm:cxn modelId="{90278E00-BFC9-4E1E-8CCE-0B1403CFD4D1}" type="presParOf" srcId="{F7D013E3-007A-45F4-8E80-510FE121A8AD}" destId="{0DDBD27E-842A-45E6-8E69-44644C02D0C7}" srcOrd="2" destOrd="0" presId="urn:microsoft.com/office/officeart/2005/8/layout/vList6"/>
    <dgm:cxn modelId="{277743B7-1B0B-4551-B625-AEF422DC16EA}" type="presParOf" srcId="{0DDBD27E-842A-45E6-8E69-44644C02D0C7}" destId="{AB6F5C39-3946-413A-BE2D-C758954BC2C3}" srcOrd="0" destOrd="0" presId="urn:microsoft.com/office/officeart/2005/8/layout/vList6"/>
    <dgm:cxn modelId="{7C03C5C5-2F2E-403E-BC62-508891FBA42B}" type="presParOf" srcId="{0DDBD27E-842A-45E6-8E69-44644C02D0C7}" destId="{0FB3533A-8BBE-462E-B518-BE8FDBD01567}" srcOrd="1" destOrd="0" presId="urn:microsoft.com/office/officeart/2005/8/layout/vList6"/>
    <dgm:cxn modelId="{EA49B1D0-CD2C-4D3C-B185-F6BCF6817C37}" type="presParOf" srcId="{F7D013E3-007A-45F4-8E80-510FE121A8AD}" destId="{F4AF3711-1C5C-44C8-870A-7527705C9EC9}" srcOrd="3" destOrd="0" presId="urn:microsoft.com/office/officeart/2005/8/layout/vList6"/>
    <dgm:cxn modelId="{EAD4CCEF-0FB5-4BC8-BF85-01AD1E5C6A4D}" type="presParOf" srcId="{F7D013E3-007A-45F4-8E80-510FE121A8AD}" destId="{00A0A57C-DFB1-4A38-9179-0B651CB1A349}" srcOrd="4" destOrd="0" presId="urn:microsoft.com/office/officeart/2005/8/layout/vList6"/>
    <dgm:cxn modelId="{5482E1AA-9A5E-4001-B3E4-95A1D48FBD63}" type="presParOf" srcId="{00A0A57C-DFB1-4A38-9179-0B651CB1A349}" destId="{B4B64F95-4CC2-4E68-AFEF-AF3B7CF5228C}" srcOrd="0" destOrd="0" presId="urn:microsoft.com/office/officeart/2005/8/layout/vList6"/>
    <dgm:cxn modelId="{27D827A2-D35B-4DC4-A8C6-7140F4CB4EDE}" type="presParOf" srcId="{00A0A57C-DFB1-4A38-9179-0B651CB1A349}" destId="{370869FB-CF7A-4F26-BF37-68484D261832}" srcOrd="1" destOrd="0" presId="urn:microsoft.com/office/officeart/2005/8/layout/vList6"/>
    <dgm:cxn modelId="{A09F2C06-DEA9-495B-9276-E9D49238687A}" type="presParOf" srcId="{F7D013E3-007A-45F4-8E80-510FE121A8AD}" destId="{183C3590-4F83-4B08-8441-6769DABB1510}" srcOrd="5" destOrd="0" presId="urn:microsoft.com/office/officeart/2005/8/layout/vList6"/>
    <dgm:cxn modelId="{9A2BE66E-A8B8-4932-A01C-0A314E539E9F}" type="presParOf" srcId="{F7D013E3-007A-45F4-8E80-510FE121A8AD}" destId="{F87DDF0E-7BA1-4503-9911-DB89D8035E37}" srcOrd="6" destOrd="0" presId="urn:microsoft.com/office/officeart/2005/8/layout/vList6"/>
    <dgm:cxn modelId="{CAD9557B-3C13-4889-861F-62272336655B}" type="presParOf" srcId="{F87DDF0E-7BA1-4503-9911-DB89D8035E37}" destId="{2746F9D5-A47B-460D-BFBA-9B05FD60A746}" srcOrd="0" destOrd="0" presId="urn:microsoft.com/office/officeart/2005/8/layout/vList6"/>
    <dgm:cxn modelId="{D40E18F7-E4D3-453F-9136-51A98C81276C}" type="presParOf" srcId="{F87DDF0E-7BA1-4503-9911-DB89D8035E37}" destId="{F8BD5563-281E-4387-9BFA-9755847DC452}" srcOrd="1" destOrd="0" presId="urn:microsoft.com/office/officeart/2005/8/layout/vList6"/>
    <dgm:cxn modelId="{07763FF1-F3B1-4C12-B3AD-2DF2105CF701}" type="presParOf" srcId="{F7D013E3-007A-45F4-8E80-510FE121A8AD}" destId="{107B6298-0903-4314-8377-4D11A481B3F4}" srcOrd="7" destOrd="0" presId="urn:microsoft.com/office/officeart/2005/8/layout/vList6"/>
    <dgm:cxn modelId="{B627B785-9BD3-4208-8C38-A0F094EA0BC0}" type="presParOf" srcId="{F7D013E3-007A-45F4-8E80-510FE121A8AD}" destId="{45F24874-8733-4E23-A399-308379A2DC31}" srcOrd="8" destOrd="0" presId="urn:microsoft.com/office/officeart/2005/8/layout/vList6"/>
    <dgm:cxn modelId="{515EBE77-DE20-4837-98F2-147A6B1CDD8B}" type="presParOf" srcId="{45F24874-8733-4E23-A399-308379A2DC31}" destId="{F05E8430-1947-4C52-BAD2-4F643AB377B4}" srcOrd="0" destOrd="0" presId="urn:microsoft.com/office/officeart/2005/8/layout/vList6"/>
    <dgm:cxn modelId="{555F3943-F037-4DB1-9507-B993CB8F81F1}" type="presParOf" srcId="{45F24874-8733-4E23-A399-308379A2DC31}" destId="{CF2BE204-88D3-4FA7-9860-4E0B3A915A4F}" srcOrd="1" destOrd="0" presId="urn:microsoft.com/office/officeart/2005/8/layout/vList6"/>
    <dgm:cxn modelId="{11BA5BCF-4ACE-4546-B418-7D41084B4F80}" type="presParOf" srcId="{F7D013E3-007A-45F4-8E80-510FE121A8AD}" destId="{05492E05-4F44-42FE-B54C-1386E85BCA5E}" srcOrd="9" destOrd="0" presId="urn:microsoft.com/office/officeart/2005/8/layout/vList6"/>
    <dgm:cxn modelId="{D819D1EC-E4B8-4FC5-81E3-405FBD4C7ECC}" type="presParOf" srcId="{F7D013E3-007A-45F4-8E80-510FE121A8AD}" destId="{DC3C8B72-50B9-4234-A9D9-120A0F0DFEF8}" srcOrd="10" destOrd="0" presId="urn:microsoft.com/office/officeart/2005/8/layout/vList6"/>
    <dgm:cxn modelId="{E13DF319-96E1-4FCE-B3C0-1787BBEA271B}" type="presParOf" srcId="{DC3C8B72-50B9-4234-A9D9-120A0F0DFEF8}" destId="{77BE2F95-FE92-4D4A-BE2D-C9D18E836906}" srcOrd="0" destOrd="0" presId="urn:microsoft.com/office/officeart/2005/8/layout/vList6"/>
    <dgm:cxn modelId="{0953ED1D-8F8E-4B6B-857D-92B99056A40C}" type="presParOf" srcId="{DC3C8B72-50B9-4234-A9D9-120A0F0DFEF8}" destId="{72629B72-585F-4A9E-BF0C-F5CFB7AC3AF2}" srcOrd="1" destOrd="0" presId="urn:microsoft.com/office/officeart/2005/8/layout/vList6"/>
    <dgm:cxn modelId="{59DF0DF4-E9E8-4BF0-9A9B-62E862FA978F}" type="presParOf" srcId="{F7D013E3-007A-45F4-8E80-510FE121A8AD}" destId="{B8AFF08F-0BF5-4E6F-B738-DD445A96C076}" srcOrd="11" destOrd="0" presId="urn:microsoft.com/office/officeart/2005/8/layout/vList6"/>
    <dgm:cxn modelId="{0ED82C8A-27DA-4DB7-B6AA-B895337135CF}" type="presParOf" srcId="{F7D013E3-007A-45F4-8E80-510FE121A8AD}" destId="{7ECC6C4A-51CA-4BBA-8EF8-F1E1C5BF5068}" srcOrd="12" destOrd="0" presId="urn:microsoft.com/office/officeart/2005/8/layout/vList6"/>
    <dgm:cxn modelId="{F7004561-4247-4FD2-9BF2-88B5389C9389}" type="presParOf" srcId="{7ECC6C4A-51CA-4BBA-8EF8-F1E1C5BF5068}" destId="{5E217489-CCF2-4916-B892-F4E1AAA78862}" srcOrd="0" destOrd="0" presId="urn:microsoft.com/office/officeart/2005/8/layout/vList6"/>
    <dgm:cxn modelId="{5D45C349-3245-4EDF-B4A5-838E825A0212}" type="presParOf" srcId="{7ECC6C4A-51CA-4BBA-8EF8-F1E1C5BF5068}" destId="{371324B0-DF91-4526-BDEC-3E3B999A7926}" srcOrd="1" destOrd="0" presId="urn:microsoft.com/office/officeart/2005/8/layout/vList6"/>
    <dgm:cxn modelId="{9AD2F89A-258E-49E8-AAD1-2249747B189E}" type="presParOf" srcId="{F7D013E3-007A-45F4-8E80-510FE121A8AD}" destId="{58504831-11C3-4F11-9C77-816ECDDE5945}" srcOrd="13" destOrd="0" presId="urn:microsoft.com/office/officeart/2005/8/layout/vList6"/>
    <dgm:cxn modelId="{DA74D5D6-47F7-447D-B0A0-C7FE0B69CE3A}" type="presParOf" srcId="{F7D013E3-007A-45F4-8E80-510FE121A8AD}" destId="{D02AF2FD-29F1-40CA-815C-FF901984CC49}" srcOrd="14" destOrd="0" presId="urn:microsoft.com/office/officeart/2005/8/layout/vList6"/>
    <dgm:cxn modelId="{EFA845EE-3688-427F-B06D-49DE62340BB3}" type="presParOf" srcId="{D02AF2FD-29F1-40CA-815C-FF901984CC49}" destId="{2A8E806F-F526-469B-AE4C-35243E8C6613}" srcOrd="0" destOrd="0" presId="urn:microsoft.com/office/officeart/2005/8/layout/vList6"/>
    <dgm:cxn modelId="{A70F239E-1B65-4F94-B2A8-851430A37C5F}" type="presParOf" srcId="{D02AF2FD-29F1-40CA-815C-FF901984CC49}" destId="{CA3293A5-F934-459F-9DD6-32330AEA4D63}" srcOrd="1" destOrd="0" presId="urn:microsoft.com/office/officeart/2005/8/layout/vList6"/>
    <dgm:cxn modelId="{836EE1F2-4B22-49E1-82EF-CD202A91D0B9}" type="presParOf" srcId="{F7D013E3-007A-45F4-8E80-510FE121A8AD}" destId="{FAFBC9F5-C784-4495-B383-F31BB84166EC}" srcOrd="15" destOrd="0" presId="urn:microsoft.com/office/officeart/2005/8/layout/vList6"/>
    <dgm:cxn modelId="{4C65B82D-0230-460E-B561-5BB01549A72F}" type="presParOf" srcId="{F7D013E3-007A-45F4-8E80-510FE121A8AD}" destId="{E3FD8822-96AC-4171-80A3-3F9BF987506C}" srcOrd="16" destOrd="0" presId="urn:microsoft.com/office/officeart/2005/8/layout/vList6"/>
    <dgm:cxn modelId="{9DC1F95C-F1B1-4232-B8B8-F4F50B219F08}" type="presParOf" srcId="{E3FD8822-96AC-4171-80A3-3F9BF987506C}" destId="{8A4D6183-13B5-4AF5-BAA8-F0659EA8EFA5}" srcOrd="0" destOrd="0" presId="urn:microsoft.com/office/officeart/2005/8/layout/vList6"/>
    <dgm:cxn modelId="{FB18A875-301D-4FB5-9F71-A306613C0EC0}" type="presParOf" srcId="{E3FD8822-96AC-4171-80A3-3F9BF987506C}" destId="{BBD27A67-F735-4CA4-86EF-D7E124A055E2}" srcOrd="1" destOrd="0" presId="urn:microsoft.com/office/officeart/2005/8/layout/vList6"/>
    <dgm:cxn modelId="{61A098E8-64B7-4382-A457-F35DF2228029}" type="presParOf" srcId="{F7D013E3-007A-45F4-8E80-510FE121A8AD}" destId="{4130F41F-F0C7-4563-87CB-23E775B6343B}" srcOrd="17" destOrd="0" presId="urn:microsoft.com/office/officeart/2005/8/layout/vList6"/>
    <dgm:cxn modelId="{1A367B0F-F5F7-4038-AE5E-252115800B1A}" type="presParOf" srcId="{F7D013E3-007A-45F4-8E80-510FE121A8AD}" destId="{E82B70BB-8862-4830-9946-44F6EDF52F2B}" srcOrd="18" destOrd="0" presId="urn:microsoft.com/office/officeart/2005/8/layout/vList6"/>
    <dgm:cxn modelId="{92624D20-C4F0-44E5-B4FA-6E6986606CAD}" type="presParOf" srcId="{E82B70BB-8862-4830-9946-44F6EDF52F2B}" destId="{C7A7C9B9-834E-4C1B-8B4A-4F8B3046732A}" srcOrd="0" destOrd="0" presId="urn:microsoft.com/office/officeart/2005/8/layout/vList6"/>
    <dgm:cxn modelId="{FA178594-9F62-4D89-B523-C725446F102F}" type="presParOf" srcId="{E82B70BB-8862-4830-9946-44F6EDF52F2B}" destId="{41E9F16E-2082-42A5-8541-3D27CBED19A5}" srcOrd="1" destOrd="0" presId="urn:microsoft.com/office/officeart/2005/8/layout/vList6"/>
    <dgm:cxn modelId="{B9F50AA0-FA8B-47BC-ABF7-3754B0F6B080}" type="presParOf" srcId="{F7D013E3-007A-45F4-8E80-510FE121A8AD}" destId="{7C321FA1-9200-4364-ABEC-145DC3BDA20E}" srcOrd="19" destOrd="0" presId="urn:microsoft.com/office/officeart/2005/8/layout/vList6"/>
    <dgm:cxn modelId="{0F9147B3-F5C8-4A03-8224-9462C49D47A0}" type="presParOf" srcId="{F7D013E3-007A-45F4-8E80-510FE121A8AD}" destId="{509C5EC1-24C2-4EBA-9AE4-B9285F148BC6}" srcOrd="20" destOrd="0" presId="urn:microsoft.com/office/officeart/2005/8/layout/vList6"/>
    <dgm:cxn modelId="{BB0413D2-4B73-4FEB-B59D-A21AE5615613}" type="presParOf" srcId="{509C5EC1-24C2-4EBA-9AE4-B9285F148BC6}" destId="{A0A7F83F-A92F-4C2E-9EE6-6A08C5DE8711}" srcOrd="0" destOrd="0" presId="urn:microsoft.com/office/officeart/2005/8/layout/vList6"/>
    <dgm:cxn modelId="{37CC8333-00EA-452D-B92C-4114E886B40D}" type="presParOf" srcId="{509C5EC1-24C2-4EBA-9AE4-B9285F148BC6}" destId="{552B8F96-9A59-431D-8AAA-1B48BE21527B}" srcOrd="1" destOrd="0" presId="urn:microsoft.com/office/officeart/2005/8/layout/vList6"/>
    <dgm:cxn modelId="{03657880-F9F8-4DBE-8027-2EBF0F1C6FD3}" type="presParOf" srcId="{F7D013E3-007A-45F4-8E80-510FE121A8AD}" destId="{697CA102-041A-4607-B521-073A5225255F}" srcOrd="21" destOrd="0" presId="urn:microsoft.com/office/officeart/2005/8/layout/vList6"/>
    <dgm:cxn modelId="{6193C42C-E9BC-4BE7-A94E-F84BCB033C3C}" type="presParOf" srcId="{F7D013E3-007A-45F4-8E80-510FE121A8AD}" destId="{19A660EF-FF81-4E96-87F9-B646AC3D0E18}" srcOrd="22" destOrd="0" presId="urn:microsoft.com/office/officeart/2005/8/layout/vList6"/>
    <dgm:cxn modelId="{331A5313-C627-49B7-9660-1296CE1EA8F6}" type="presParOf" srcId="{19A660EF-FF81-4E96-87F9-B646AC3D0E18}" destId="{8B9495AA-4D88-4DAE-AB47-FB7568C5B6CF}" srcOrd="0" destOrd="0" presId="urn:microsoft.com/office/officeart/2005/8/layout/vList6"/>
    <dgm:cxn modelId="{453A7A09-FF42-4BAC-AAF5-D0AC3D1B3855}" type="presParOf" srcId="{19A660EF-FF81-4E96-87F9-B646AC3D0E18}" destId="{4CD15835-AAA5-4109-B440-B4F911A4DEEC}" srcOrd="1" destOrd="0" presId="urn:microsoft.com/office/officeart/2005/8/layout/vList6"/>
    <dgm:cxn modelId="{105939F2-448A-4345-B4B2-2A0A26AFF0A2}" type="presParOf" srcId="{F7D013E3-007A-45F4-8E80-510FE121A8AD}" destId="{94D5B9CE-8806-4238-A541-21404876D5BF}" srcOrd="23" destOrd="0" presId="urn:microsoft.com/office/officeart/2005/8/layout/vList6"/>
    <dgm:cxn modelId="{5BAABCFF-8F9F-4B30-9CB2-434F33CBC0BB}" type="presParOf" srcId="{F7D013E3-007A-45F4-8E80-510FE121A8AD}" destId="{1B88F344-B0F7-4CA8-A647-0301E38BB82A}" srcOrd="24" destOrd="0" presId="urn:microsoft.com/office/officeart/2005/8/layout/vList6"/>
    <dgm:cxn modelId="{9B507300-2898-4516-BE03-754A295D1E28}" type="presParOf" srcId="{1B88F344-B0F7-4CA8-A647-0301E38BB82A}" destId="{792FE208-16B4-424C-95BE-16EBC87E5300}" srcOrd="0" destOrd="0" presId="urn:microsoft.com/office/officeart/2005/8/layout/vList6"/>
    <dgm:cxn modelId="{B88F30B5-2BD7-4A6E-AC32-37CF74E81E9C}" type="presParOf" srcId="{1B88F344-B0F7-4CA8-A647-0301E38BB82A}" destId="{93408D8F-19D4-4E09-821E-A6B5FECD5777}" srcOrd="1" destOrd="0" presId="urn:microsoft.com/office/officeart/2005/8/layout/vList6"/>
    <dgm:cxn modelId="{84620313-3710-46A1-9210-FFB5ED35DF12}" type="presParOf" srcId="{F7D013E3-007A-45F4-8E80-510FE121A8AD}" destId="{C80C1C43-C566-4AA1-9F6B-6B0DD0A6136E}" srcOrd="25" destOrd="0" presId="urn:microsoft.com/office/officeart/2005/8/layout/vList6"/>
    <dgm:cxn modelId="{64B899D6-35ED-4828-8394-D36A3122DA1A}" type="presParOf" srcId="{F7D013E3-007A-45F4-8E80-510FE121A8AD}" destId="{84240FB3-6CCF-46A3-8C2B-F941386550FE}" srcOrd="26" destOrd="0" presId="urn:microsoft.com/office/officeart/2005/8/layout/vList6"/>
    <dgm:cxn modelId="{DF1E67F1-FE09-4FEA-970B-AA624DB92BDD}" type="presParOf" srcId="{84240FB3-6CCF-46A3-8C2B-F941386550FE}" destId="{EC5AD70E-A664-4540-A139-B29EABA64396}" srcOrd="0" destOrd="0" presId="urn:microsoft.com/office/officeart/2005/8/layout/vList6"/>
    <dgm:cxn modelId="{F12E2D87-C23F-4D88-9B3D-1483FD74F093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A4ED0C-EF35-4601-BB9D-6496BE5180C7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</dgm:pt>
    <dgm:pt modelId="{EF97509A-DE7A-41E6-B435-99D08F87515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8353E68-6F13-465F-9305-BEB9C0C15FD5}" type="par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A0AD1-8974-46D6-A6D4-C2CF2F3D844E}" type="sib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F5B29-966B-4A1B-A438-050B30A38D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8C494F3-F1AC-40A1-B7E1-F53D10D389BD}" type="par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D8C3F-16F6-4F99-8C04-97B4B8D0E4B5}" type="sib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35D3BD-B221-4175-8339-D0FC2BD3FA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gm:t>
    </dgm:pt>
    <dgm:pt modelId="{EF1C218D-C6AB-48E8-9372-2D4D90E7B274}" type="par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6F1D3-CB6E-4F27-B82D-F7C56ACFE672}" type="sib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C715A-0BDE-46C7-A2DC-61BBC91680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gm:t>
    </dgm:pt>
    <dgm:pt modelId="{24978B7B-3833-42C9-A70A-9BFAF6C20A19}" type="par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68D44-B350-47B5-8A2F-70D81F9CA3C8}" type="sib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AD274-26DE-4F58-BD0E-2D6C9CE1D665}" type="pres">
      <dgm:prSet presAssocID="{D5A4ED0C-EF35-4601-BB9D-6496BE5180C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0FDB3-056A-4513-8895-A1B612E3CB74}" type="pres">
      <dgm:prSet presAssocID="{EF97509A-DE7A-41E6-B435-99D08F875152}" presName="hierRoot1" presStyleCnt="0">
        <dgm:presLayoutVars>
          <dgm:hierBranch val="init"/>
        </dgm:presLayoutVars>
      </dgm:prSet>
      <dgm:spPr/>
    </dgm:pt>
    <dgm:pt modelId="{A6CF7744-E412-440A-B79F-44D3034BB920}" type="pres">
      <dgm:prSet presAssocID="{EF97509A-DE7A-41E6-B435-99D08F875152}" presName="rootComposite1" presStyleCnt="0"/>
      <dgm:spPr/>
    </dgm:pt>
    <dgm:pt modelId="{6C17864B-01F2-42AD-B22B-709826C56C82}" type="pres">
      <dgm:prSet presAssocID="{EF97509A-DE7A-41E6-B435-99D08F87515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3CFC42-B686-4D3E-8A0E-FF034A17AC80}" type="pres">
      <dgm:prSet presAssocID="{EF97509A-DE7A-41E6-B435-99D08F875152}" presName="topArc1" presStyleLbl="parChTrans1D1" presStyleIdx="0" presStyleCnt="8"/>
      <dgm:spPr/>
    </dgm:pt>
    <dgm:pt modelId="{1D4ED6EB-237E-4EDC-8B32-E52396055D1D}" type="pres">
      <dgm:prSet presAssocID="{EF97509A-DE7A-41E6-B435-99D08F875152}" presName="bottomArc1" presStyleLbl="parChTrans1D1" presStyleIdx="1" presStyleCnt="8"/>
      <dgm:spPr/>
    </dgm:pt>
    <dgm:pt modelId="{9E34371F-2348-47E5-B145-2B92C4A6AFD2}" type="pres">
      <dgm:prSet presAssocID="{EF97509A-DE7A-41E6-B435-99D08F875152}" presName="topConnNode1" presStyleLbl="node1" presStyleIdx="0" presStyleCnt="0"/>
      <dgm:spPr/>
      <dgm:t>
        <a:bodyPr/>
        <a:lstStyle/>
        <a:p>
          <a:endParaRPr lang="ru-RU"/>
        </a:p>
      </dgm:t>
    </dgm:pt>
    <dgm:pt modelId="{D9C47299-6DBA-43B5-889A-BB690EC31C71}" type="pres">
      <dgm:prSet presAssocID="{EF97509A-DE7A-41E6-B435-99D08F875152}" presName="hierChild2" presStyleCnt="0"/>
      <dgm:spPr/>
    </dgm:pt>
    <dgm:pt modelId="{879FD756-7516-49CB-95F5-DB21C1BD2156}" type="pres">
      <dgm:prSet presAssocID="{B8C494F3-F1AC-40A1-B7E1-F53D10D389BD}" presName="Name28" presStyleLbl="parChTrans1D2" presStyleIdx="0" presStyleCnt="3"/>
      <dgm:spPr/>
      <dgm:t>
        <a:bodyPr/>
        <a:lstStyle/>
        <a:p>
          <a:endParaRPr lang="ru-RU"/>
        </a:p>
      </dgm:t>
    </dgm:pt>
    <dgm:pt modelId="{3D6E3C86-A432-4597-B11A-E80311087574}" type="pres">
      <dgm:prSet presAssocID="{385F5B29-966B-4A1B-A438-050B30A38D60}" presName="hierRoot2" presStyleCnt="0">
        <dgm:presLayoutVars>
          <dgm:hierBranch val="init"/>
        </dgm:presLayoutVars>
      </dgm:prSet>
      <dgm:spPr/>
    </dgm:pt>
    <dgm:pt modelId="{1DFDB73E-60B7-4342-B20B-958375BDD7F1}" type="pres">
      <dgm:prSet presAssocID="{385F5B29-966B-4A1B-A438-050B30A38D60}" presName="rootComposite2" presStyleCnt="0"/>
      <dgm:spPr/>
    </dgm:pt>
    <dgm:pt modelId="{002B0ABB-CFA6-425A-BB18-D57FC7F594FC}" type="pres">
      <dgm:prSet presAssocID="{385F5B29-966B-4A1B-A438-050B30A38D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7E75F-E390-4433-BEF2-34D732536B01}" type="pres">
      <dgm:prSet presAssocID="{385F5B29-966B-4A1B-A438-050B30A38D60}" presName="topArc2" presStyleLbl="parChTrans1D1" presStyleIdx="2" presStyleCnt="8"/>
      <dgm:spPr/>
    </dgm:pt>
    <dgm:pt modelId="{B7686445-3019-4B2A-8787-15A4B9C92F71}" type="pres">
      <dgm:prSet presAssocID="{385F5B29-966B-4A1B-A438-050B30A38D60}" presName="bottomArc2" presStyleLbl="parChTrans1D1" presStyleIdx="3" presStyleCnt="8"/>
      <dgm:spPr/>
    </dgm:pt>
    <dgm:pt modelId="{E407901E-DCD1-4ED7-AB06-9B7FCAC24122}" type="pres">
      <dgm:prSet presAssocID="{385F5B29-966B-4A1B-A438-050B30A38D60}" presName="topConnNode2" presStyleLbl="node2" presStyleIdx="0" presStyleCnt="0"/>
      <dgm:spPr/>
      <dgm:t>
        <a:bodyPr/>
        <a:lstStyle/>
        <a:p>
          <a:endParaRPr lang="ru-RU"/>
        </a:p>
      </dgm:t>
    </dgm:pt>
    <dgm:pt modelId="{23B0E050-9A02-4832-811E-6BF80650632A}" type="pres">
      <dgm:prSet presAssocID="{385F5B29-966B-4A1B-A438-050B30A38D60}" presName="hierChild4" presStyleCnt="0"/>
      <dgm:spPr/>
    </dgm:pt>
    <dgm:pt modelId="{B6BE8564-3EA6-4B82-93E1-A99B6F6A8070}" type="pres">
      <dgm:prSet presAssocID="{385F5B29-966B-4A1B-A438-050B30A38D60}" presName="hierChild5" presStyleCnt="0"/>
      <dgm:spPr/>
    </dgm:pt>
    <dgm:pt modelId="{48A03007-5203-44F7-8E16-9CAF0148180E}" type="pres">
      <dgm:prSet presAssocID="{EF1C218D-C6AB-48E8-9372-2D4D90E7B274}" presName="Name28" presStyleLbl="parChTrans1D2" presStyleIdx="1" presStyleCnt="3"/>
      <dgm:spPr/>
      <dgm:t>
        <a:bodyPr/>
        <a:lstStyle/>
        <a:p>
          <a:endParaRPr lang="ru-RU"/>
        </a:p>
      </dgm:t>
    </dgm:pt>
    <dgm:pt modelId="{F8805D9A-A2DF-41D8-AE67-AFC2C0172A48}" type="pres">
      <dgm:prSet presAssocID="{DC35D3BD-B221-4175-8339-D0FC2BD3FA07}" presName="hierRoot2" presStyleCnt="0">
        <dgm:presLayoutVars>
          <dgm:hierBranch val="init"/>
        </dgm:presLayoutVars>
      </dgm:prSet>
      <dgm:spPr/>
    </dgm:pt>
    <dgm:pt modelId="{E8CE81BC-7B70-4024-92D9-B57C6E14A611}" type="pres">
      <dgm:prSet presAssocID="{DC35D3BD-B221-4175-8339-D0FC2BD3FA07}" presName="rootComposite2" presStyleCnt="0"/>
      <dgm:spPr/>
    </dgm:pt>
    <dgm:pt modelId="{97040CA7-7017-4C1F-AB7B-451A72C91A3A}" type="pres">
      <dgm:prSet presAssocID="{DC35D3BD-B221-4175-8339-D0FC2BD3FA0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C606F8-C162-4631-A81C-ACA0C487E8E4}" type="pres">
      <dgm:prSet presAssocID="{DC35D3BD-B221-4175-8339-D0FC2BD3FA07}" presName="topArc2" presStyleLbl="parChTrans1D1" presStyleIdx="4" presStyleCnt="8"/>
      <dgm:spPr/>
    </dgm:pt>
    <dgm:pt modelId="{D7CD0858-4602-40EB-8B73-BC45ACC9DA72}" type="pres">
      <dgm:prSet presAssocID="{DC35D3BD-B221-4175-8339-D0FC2BD3FA07}" presName="bottomArc2" presStyleLbl="parChTrans1D1" presStyleIdx="5" presStyleCnt="8"/>
      <dgm:spPr/>
    </dgm:pt>
    <dgm:pt modelId="{394CD450-9F1B-40E2-A930-9A8F393969E8}" type="pres">
      <dgm:prSet presAssocID="{DC35D3BD-B221-4175-8339-D0FC2BD3FA07}" presName="topConnNode2" presStyleLbl="node2" presStyleIdx="0" presStyleCnt="0"/>
      <dgm:spPr/>
      <dgm:t>
        <a:bodyPr/>
        <a:lstStyle/>
        <a:p>
          <a:endParaRPr lang="ru-RU"/>
        </a:p>
      </dgm:t>
    </dgm:pt>
    <dgm:pt modelId="{D395A63E-F287-4304-9BD3-6D253004AA5B}" type="pres">
      <dgm:prSet presAssocID="{DC35D3BD-B221-4175-8339-D0FC2BD3FA07}" presName="hierChild4" presStyleCnt="0"/>
      <dgm:spPr/>
    </dgm:pt>
    <dgm:pt modelId="{C4BED388-8BC9-4E30-9620-39038522A24E}" type="pres">
      <dgm:prSet presAssocID="{DC35D3BD-B221-4175-8339-D0FC2BD3FA07}" presName="hierChild5" presStyleCnt="0"/>
      <dgm:spPr/>
    </dgm:pt>
    <dgm:pt modelId="{4F82E159-5735-4B03-901A-BB3F204A0BD1}" type="pres">
      <dgm:prSet presAssocID="{24978B7B-3833-42C9-A70A-9BFAF6C20A1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541972E6-E079-481E-932E-11610BCD1270}" type="pres">
      <dgm:prSet presAssocID="{F3EC715A-0BDE-46C7-A2DC-61BBC91680A0}" presName="hierRoot2" presStyleCnt="0">
        <dgm:presLayoutVars>
          <dgm:hierBranch val="init"/>
        </dgm:presLayoutVars>
      </dgm:prSet>
      <dgm:spPr/>
    </dgm:pt>
    <dgm:pt modelId="{45DD7C47-81F4-496F-AD27-F4DFC85F7833}" type="pres">
      <dgm:prSet presAssocID="{F3EC715A-0BDE-46C7-A2DC-61BBC91680A0}" presName="rootComposite2" presStyleCnt="0"/>
      <dgm:spPr/>
    </dgm:pt>
    <dgm:pt modelId="{BC517782-481C-4BFB-8504-CD3C25F02607}" type="pres">
      <dgm:prSet presAssocID="{F3EC715A-0BDE-46C7-A2DC-61BBC9168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59947-2CBC-4E8F-BDAE-28F26D494CC3}" type="pres">
      <dgm:prSet presAssocID="{F3EC715A-0BDE-46C7-A2DC-61BBC91680A0}" presName="topArc2" presStyleLbl="parChTrans1D1" presStyleIdx="6" presStyleCnt="8"/>
      <dgm:spPr/>
    </dgm:pt>
    <dgm:pt modelId="{E7D9AF63-41F7-46CC-AF2F-3EB59AB75C33}" type="pres">
      <dgm:prSet presAssocID="{F3EC715A-0BDE-46C7-A2DC-61BBC91680A0}" presName="bottomArc2" presStyleLbl="parChTrans1D1" presStyleIdx="7" presStyleCnt="8"/>
      <dgm:spPr/>
    </dgm:pt>
    <dgm:pt modelId="{2772B5EC-0D03-4D92-A120-D3881530AFAC}" type="pres">
      <dgm:prSet presAssocID="{F3EC715A-0BDE-46C7-A2DC-61BBC91680A0}" presName="topConnNode2" presStyleLbl="node2" presStyleIdx="0" presStyleCnt="0"/>
      <dgm:spPr/>
      <dgm:t>
        <a:bodyPr/>
        <a:lstStyle/>
        <a:p>
          <a:endParaRPr lang="ru-RU"/>
        </a:p>
      </dgm:t>
    </dgm:pt>
    <dgm:pt modelId="{FE4BD8EB-1E0C-47B6-A711-6BE37820BF66}" type="pres">
      <dgm:prSet presAssocID="{F3EC715A-0BDE-46C7-A2DC-61BBC91680A0}" presName="hierChild4" presStyleCnt="0"/>
      <dgm:spPr/>
    </dgm:pt>
    <dgm:pt modelId="{0EDFF94D-CC6F-41A6-8017-C2109A64070A}" type="pres">
      <dgm:prSet presAssocID="{F3EC715A-0BDE-46C7-A2DC-61BBC91680A0}" presName="hierChild5" presStyleCnt="0"/>
      <dgm:spPr/>
    </dgm:pt>
    <dgm:pt modelId="{47F5CC9C-3141-4294-A4E3-0F787F329059}" type="pres">
      <dgm:prSet presAssocID="{EF97509A-DE7A-41E6-B435-99D08F875152}" presName="hierChild3" presStyleCnt="0"/>
      <dgm:spPr/>
    </dgm:pt>
  </dgm:ptLst>
  <dgm:cxnLst>
    <dgm:cxn modelId="{1F798218-F181-4C7F-B0A1-F7041F3D8936}" type="presOf" srcId="{EF1C218D-C6AB-48E8-9372-2D4D90E7B274}" destId="{48A03007-5203-44F7-8E16-9CAF0148180E}" srcOrd="0" destOrd="0" presId="urn:microsoft.com/office/officeart/2008/layout/HalfCircleOrganizationChart"/>
    <dgm:cxn modelId="{DFEFAAC8-2453-49AF-832B-7369DCB7FDD1}" type="presOf" srcId="{DC35D3BD-B221-4175-8339-D0FC2BD3FA07}" destId="{97040CA7-7017-4C1F-AB7B-451A72C91A3A}" srcOrd="0" destOrd="0" presId="urn:microsoft.com/office/officeart/2008/layout/HalfCircleOrganizationChart"/>
    <dgm:cxn modelId="{70046830-1873-4CD7-93A3-CB1B5E73ADEC}" type="presOf" srcId="{B8C494F3-F1AC-40A1-B7E1-F53D10D389BD}" destId="{879FD756-7516-49CB-95F5-DB21C1BD2156}" srcOrd="0" destOrd="0" presId="urn:microsoft.com/office/officeart/2008/layout/HalfCircleOrganizationChart"/>
    <dgm:cxn modelId="{971453C4-751B-48DE-9C69-FC8852FEC0CB}" type="presOf" srcId="{F3EC715A-0BDE-46C7-A2DC-61BBC91680A0}" destId="{2772B5EC-0D03-4D92-A120-D3881530AFAC}" srcOrd="1" destOrd="0" presId="urn:microsoft.com/office/officeart/2008/layout/HalfCircleOrganizationChart"/>
    <dgm:cxn modelId="{B55D0644-45EB-4203-9415-A1BE0A359759}" type="presOf" srcId="{385F5B29-966B-4A1B-A438-050B30A38D60}" destId="{E407901E-DCD1-4ED7-AB06-9B7FCAC24122}" srcOrd="1" destOrd="0" presId="urn:microsoft.com/office/officeart/2008/layout/HalfCircleOrganizationChart"/>
    <dgm:cxn modelId="{895D2CA0-2391-4924-A51F-49FC864CFDEF}" srcId="{EF97509A-DE7A-41E6-B435-99D08F875152}" destId="{DC35D3BD-B221-4175-8339-D0FC2BD3FA07}" srcOrd="1" destOrd="0" parTransId="{EF1C218D-C6AB-48E8-9372-2D4D90E7B274}" sibTransId="{CC16F1D3-CB6E-4F27-B82D-F7C56ACFE672}"/>
    <dgm:cxn modelId="{B2BEAF79-B06B-430D-89C3-616BAA3E9707}" srcId="{D5A4ED0C-EF35-4601-BB9D-6496BE5180C7}" destId="{EF97509A-DE7A-41E6-B435-99D08F875152}" srcOrd="0" destOrd="0" parTransId="{88353E68-6F13-465F-9305-BEB9C0C15FD5}" sibTransId="{423A0AD1-8974-46D6-A6D4-C2CF2F3D844E}"/>
    <dgm:cxn modelId="{F67AA2C5-FFB5-4747-BDD4-9B7BE15B83C9}" srcId="{EF97509A-DE7A-41E6-B435-99D08F875152}" destId="{F3EC715A-0BDE-46C7-A2DC-61BBC91680A0}" srcOrd="2" destOrd="0" parTransId="{24978B7B-3833-42C9-A70A-9BFAF6C20A19}" sibTransId="{8B968D44-B350-47B5-8A2F-70D81F9CA3C8}"/>
    <dgm:cxn modelId="{8F7760E5-A918-42F7-B791-32306FE14DB3}" type="presOf" srcId="{F3EC715A-0BDE-46C7-A2DC-61BBC91680A0}" destId="{BC517782-481C-4BFB-8504-CD3C25F02607}" srcOrd="0" destOrd="0" presId="urn:microsoft.com/office/officeart/2008/layout/HalfCircleOrganizationChart"/>
    <dgm:cxn modelId="{3FA8159B-6C4E-49D0-A759-35AF3734C937}" type="presOf" srcId="{D5A4ED0C-EF35-4601-BB9D-6496BE5180C7}" destId="{66EAD274-26DE-4F58-BD0E-2D6C9CE1D665}" srcOrd="0" destOrd="0" presId="urn:microsoft.com/office/officeart/2008/layout/HalfCircleOrganizationChart"/>
    <dgm:cxn modelId="{2C39ED4A-772A-48EF-9449-E9A3C4A17F61}" type="presOf" srcId="{EF97509A-DE7A-41E6-B435-99D08F875152}" destId="{6C17864B-01F2-42AD-B22B-709826C56C82}" srcOrd="0" destOrd="0" presId="urn:microsoft.com/office/officeart/2008/layout/HalfCircleOrganizationChart"/>
    <dgm:cxn modelId="{B7E072A1-E811-4559-A298-4993084BF7E2}" srcId="{EF97509A-DE7A-41E6-B435-99D08F875152}" destId="{385F5B29-966B-4A1B-A438-050B30A38D60}" srcOrd="0" destOrd="0" parTransId="{B8C494F3-F1AC-40A1-B7E1-F53D10D389BD}" sibTransId="{9E6D8C3F-16F6-4F99-8C04-97B4B8D0E4B5}"/>
    <dgm:cxn modelId="{BC80C53C-16F3-4185-A4D9-D2C00367DF31}" type="presOf" srcId="{DC35D3BD-B221-4175-8339-D0FC2BD3FA07}" destId="{394CD450-9F1B-40E2-A930-9A8F393969E8}" srcOrd="1" destOrd="0" presId="urn:microsoft.com/office/officeart/2008/layout/HalfCircleOrganizationChart"/>
    <dgm:cxn modelId="{CC03CD96-4542-4D58-90A1-9C84369BDE13}" type="presOf" srcId="{EF97509A-DE7A-41E6-B435-99D08F875152}" destId="{9E34371F-2348-47E5-B145-2B92C4A6AFD2}" srcOrd="1" destOrd="0" presId="urn:microsoft.com/office/officeart/2008/layout/HalfCircleOrganizationChart"/>
    <dgm:cxn modelId="{E6EEB032-F14A-474C-A42D-4751F640A6B1}" type="presOf" srcId="{385F5B29-966B-4A1B-A438-050B30A38D60}" destId="{002B0ABB-CFA6-425A-BB18-D57FC7F594FC}" srcOrd="0" destOrd="0" presId="urn:microsoft.com/office/officeart/2008/layout/HalfCircleOrganizationChart"/>
    <dgm:cxn modelId="{99163444-21B5-49FC-AC89-7B6F19CC2FD1}" type="presOf" srcId="{24978B7B-3833-42C9-A70A-9BFAF6C20A19}" destId="{4F82E159-5735-4B03-901A-BB3F204A0BD1}" srcOrd="0" destOrd="0" presId="urn:microsoft.com/office/officeart/2008/layout/HalfCircleOrganizationChart"/>
    <dgm:cxn modelId="{D5EE96D0-B6B8-4D91-B6BA-9D1E9449C23F}" type="presParOf" srcId="{66EAD274-26DE-4F58-BD0E-2D6C9CE1D665}" destId="{8FB0FDB3-056A-4513-8895-A1B612E3CB74}" srcOrd="0" destOrd="0" presId="urn:microsoft.com/office/officeart/2008/layout/HalfCircleOrganizationChart"/>
    <dgm:cxn modelId="{72F13C71-DCDA-4146-B083-A60C64439DFF}" type="presParOf" srcId="{8FB0FDB3-056A-4513-8895-A1B612E3CB74}" destId="{A6CF7744-E412-440A-B79F-44D3034BB920}" srcOrd="0" destOrd="0" presId="urn:microsoft.com/office/officeart/2008/layout/HalfCircleOrganizationChart"/>
    <dgm:cxn modelId="{3FF4F49D-5C18-4101-89A9-B3B35D6AE4BE}" type="presParOf" srcId="{A6CF7744-E412-440A-B79F-44D3034BB920}" destId="{6C17864B-01F2-42AD-B22B-709826C56C82}" srcOrd="0" destOrd="0" presId="urn:microsoft.com/office/officeart/2008/layout/HalfCircleOrganizationChart"/>
    <dgm:cxn modelId="{041ECA94-F978-4B1A-BB6E-D36ADBB6F5E8}" type="presParOf" srcId="{A6CF7744-E412-440A-B79F-44D3034BB920}" destId="{E73CFC42-B686-4D3E-8A0E-FF034A17AC80}" srcOrd="1" destOrd="0" presId="urn:microsoft.com/office/officeart/2008/layout/HalfCircleOrganizationChart"/>
    <dgm:cxn modelId="{56D0C6FE-504C-4955-9593-D646C079075C}" type="presParOf" srcId="{A6CF7744-E412-440A-B79F-44D3034BB920}" destId="{1D4ED6EB-237E-4EDC-8B32-E52396055D1D}" srcOrd="2" destOrd="0" presId="urn:microsoft.com/office/officeart/2008/layout/HalfCircleOrganizationChart"/>
    <dgm:cxn modelId="{58228C31-87FE-4609-A911-8564EC18E261}" type="presParOf" srcId="{A6CF7744-E412-440A-B79F-44D3034BB920}" destId="{9E34371F-2348-47E5-B145-2B92C4A6AFD2}" srcOrd="3" destOrd="0" presId="urn:microsoft.com/office/officeart/2008/layout/HalfCircleOrganizationChart"/>
    <dgm:cxn modelId="{8307333A-C596-41E6-BEA1-4B3AEE280D51}" type="presParOf" srcId="{8FB0FDB3-056A-4513-8895-A1B612E3CB74}" destId="{D9C47299-6DBA-43B5-889A-BB690EC31C71}" srcOrd="1" destOrd="0" presId="urn:microsoft.com/office/officeart/2008/layout/HalfCircleOrganizationChart"/>
    <dgm:cxn modelId="{49107F87-0805-4058-8807-743F4F4BAECF}" type="presParOf" srcId="{D9C47299-6DBA-43B5-889A-BB690EC31C71}" destId="{879FD756-7516-49CB-95F5-DB21C1BD2156}" srcOrd="0" destOrd="0" presId="urn:microsoft.com/office/officeart/2008/layout/HalfCircleOrganizationChart"/>
    <dgm:cxn modelId="{6F09C4B7-C47E-498A-AB3C-D1FB060CBC57}" type="presParOf" srcId="{D9C47299-6DBA-43B5-889A-BB690EC31C71}" destId="{3D6E3C86-A432-4597-B11A-E80311087574}" srcOrd="1" destOrd="0" presId="urn:microsoft.com/office/officeart/2008/layout/HalfCircleOrganizationChart"/>
    <dgm:cxn modelId="{C28A6B2C-B29C-440F-B4F8-363722F317F9}" type="presParOf" srcId="{3D6E3C86-A432-4597-B11A-E80311087574}" destId="{1DFDB73E-60B7-4342-B20B-958375BDD7F1}" srcOrd="0" destOrd="0" presId="urn:microsoft.com/office/officeart/2008/layout/HalfCircleOrganizationChart"/>
    <dgm:cxn modelId="{5825AFAD-70C4-4207-8578-EBB13206359D}" type="presParOf" srcId="{1DFDB73E-60B7-4342-B20B-958375BDD7F1}" destId="{002B0ABB-CFA6-425A-BB18-D57FC7F594FC}" srcOrd="0" destOrd="0" presId="urn:microsoft.com/office/officeart/2008/layout/HalfCircleOrganizationChart"/>
    <dgm:cxn modelId="{383ECFAE-1846-4CBB-BB61-B232E4DDAEFA}" type="presParOf" srcId="{1DFDB73E-60B7-4342-B20B-958375BDD7F1}" destId="{AD07E75F-E390-4433-BEF2-34D732536B01}" srcOrd="1" destOrd="0" presId="urn:microsoft.com/office/officeart/2008/layout/HalfCircleOrganizationChart"/>
    <dgm:cxn modelId="{350C329E-4D4B-4048-95E4-5E05EBAF3C46}" type="presParOf" srcId="{1DFDB73E-60B7-4342-B20B-958375BDD7F1}" destId="{B7686445-3019-4B2A-8787-15A4B9C92F71}" srcOrd="2" destOrd="0" presId="urn:microsoft.com/office/officeart/2008/layout/HalfCircleOrganizationChart"/>
    <dgm:cxn modelId="{07BF2E18-760B-4731-BBB9-00C5766CD16A}" type="presParOf" srcId="{1DFDB73E-60B7-4342-B20B-958375BDD7F1}" destId="{E407901E-DCD1-4ED7-AB06-9B7FCAC24122}" srcOrd="3" destOrd="0" presId="urn:microsoft.com/office/officeart/2008/layout/HalfCircleOrganizationChart"/>
    <dgm:cxn modelId="{EF520184-4D45-4808-AFB7-3C0478E63D9C}" type="presParOf" srcId="{3D6E3C86-A432-4597-B11A-E80311087574}" destId="{23B0E050-9A02-4832-811E-6BF80650632A}" srcOrd="1" destOrd="0" presId="urn:microsoft.com/office/officeart/2008/layout/HalfCircleOrganizationChart"/>
    <dgm:cxn modelId="{357DBD9A-45E4-4CDD-BBED-A104A154E149}" type="presParOf" srcId="{3D6E3C86-A432-4597-B11A-E80311087574}" destId="{B6BE8564-3EA6-4B82-93E1-A99B6F6A8070}" srcOrd="2" destOrd="0" presId="urn:microsoft.com/office/officeart/2008/layout/HalfCircleOrganizationChart"/>
    <dgm:cxn modelId="{978037CD-4916-4C4F-8EC6-4AC3D55A63F4}" type="presParOf" srcId="{D9C47299-6DBA-43B5-889A-BB690EC31C71}" destId="{48A03007-5203-44F7-8E16-9CAF0148180E}" srcOrd="2" destOrd="0" presId="urn:microsoft.com/office/officeart/2008/layout/HalfCircleOrganizationChart"/>
    <dgm:cxn modelId="{7D8C013A-8CEB-41FD-BEFE-8D822091B7B0}" type="presParOf" srcId="{D9C47299-6DBA-43B5-889A-BB690EC31C71}" destId="{F8805D9A-A2DF-41D8-AE67-AFC2C0172A48}" srcOrd="3" destOrd="0" presId="urn:microsoft.com/office/officeart/2008/layout/HalfCircleOrganizationChart"/>
    <dgm:cxn modelId="{3AE0C5A2-DAE2-400E-B820-EBAD9591AA6D}" type="presParOf" srcId="{F8805D9A-A2DF-41D8-AE67-AFC2C0172A48}" destId="{E8CE81BC-7B70-4024-92D9-B57C6E14A611}" srcOrd="0" destOrd="0" presId="urn:microsoft.com/office/officeart/2008/layout/HalfCircleOrganizationChart"/>
    <dgm:cxn modelId="{A557C5CA-1C6B-4B35-A53B-935064FC1779}" type="presParOf" srcId="{E8CE81BC-7B70-4024-92D9-B57C6E14A611}" destId="{97040CA7-7017-4C1F-AB7B-451A72C91A3A}" srcOrd="0" destOrd="0" presId="urn:microsoft.com/office/officeart/2008/layout/HalfCircleOrganizationChart"/>
    <dgm:cxn modelId="{84FFF725-AA14-4246-ACEF-D7E6D3997DB7}" type="presParOf" srcId="{E8CE81BC-7B70-4024-92D9-B57C6E14A611}" destId="{CCC606F8-C162-4631-A81C-ACA0C487E8E4}" srcOrd="1" destOrd="0" presId="urn:microsoft.com/office/officeart/2008/layout/HalfCircleOrganizationChart"/>
    <dgm:cxn modelId="{825B4C17-3D8F-46AD-A081-18DEDBE44C20}" type="presParOf" srcId="{E8CE81BC-7B70-4024-92D9-B57C6E14A611}" destId="{D7CD0858-4602-40EB-8B73-BC45ACC9DA72}" srcOrd="2" destOrd="0" presId="urn:microsoft.com/office/officeart/2008/layout/HalfCircleOrganizationChart"/>
    <dgm:cxn modelId="{85A464B0-8C19-41EC-A5DF-C7CE213D37E5}" type="presParOf" srcId="{E8CE81BC-7B70-4024-92D9-B57C6E14A611}" destId="{394CD450-9F1B-40E2-A930-9A8F393969E8}" srcOrd="3" destOrd="0" presId="urn:microsoft.com/office/officeart/2008/layout/HalfCircleOrganizationChart"/>
    <dgm:cxn modelId="{84803197-FDE6-4B2E-A8D3-09052AE4C8DE}" type="presParOf" srcId="{F8805D9A-A2DF-41D8-AE67-AFC2C0172A48}" destId="{D395A63E-F287-4304-9BD3-6D253004AA5B}" srcOrd="1" destOrd="0" presId="urn:microsoft.com/office/officeart/2008/layout/HalfCircleOrganizationChart"/>
    <dgm:cxn modelId="{F8FE5C55-FDBD-474E-A471-ED83260A8126}" type="presParOf" srcId="{F8805D9A-A2DF-41D8-AE67-AFC2C0172A48}" destId="{C4BED388-8BC9-4E30-9620-39038522A24E}" srcOrd="2" destOrd="0" presId="urn:microsoft.com/office/officeart/2008/layout/HalfCircleOrganizationChart"/>
    <dgm:cxn modelId="{83408C88-D0F0-450D-A890-48648BE70A42}" type="presParOf" srcId="{D9C47299-6DBA-43B5-889A-BB690EC31C71}" destId="{4F82E159-5735-4B03-901A-BB3F204A0BD1}" srcOrd="4" destOrd="0" presId="urn:microsoft.com/office/officeart/2008/layout/HalfCircleOrganizationChart"/>
    <dgm:cxn modelId="{03CB7442-4D5E-4928-897B-A909ACCD98FD}" type="presParOf" srcId="{D9C47299-6DBA-43B5-889A-BB690EC31C71}" destId="{541972E6-E079-481E-932E-11610BCD1270}" srcOrd="5" destOrd="0" presId="urn:microsoft.com/office/officeart/2008/layout/HalfCircleOrganizationChart"/>
    <dgm:cxn modelId="{B0AB22E4-29C1-4E40-9650-750284717780}" type="presParOf" srcId="{541972E6-E079-481E-932E-11610BCD1270}" destId="{45DD7C47-81F4-496F-AD27-F4DFC85F7833}" srcOrd="0" destOrd="0" presId="urn:microsoft.com/office/officeart/2008/layout/HalfCircleOrganizationChart"/>
    <dgm:cxn modelId="{3D118D78-45A5-41FF-B485-DF5CFA3A5B28}" type="presParOf" srcId="{45DD7C47-81F4-496F-AD27-F4DFC85F7833}" destId="{BC517782-481C-4BFB-8504-CD3C25F02607}" srcOrd="0" destOrd="0" presId="urn:microsoft.com/office/officeart/2008/layout/HalfCircleOrganizationChart"/>
    <dgm:cxn modelId="{C02BC8C0-602F-439E-A24E-CC52314311D9}" type="presParOf" srcId="{45DD7C47-81F4-496F-AD27-F4DFC85F7833}" destId="{E6E59947-2CBC-4E8F-BDAE-28F26D494CC3}" srcOrd="1" destOrd="0" presId="urn:microsoft.com/office/officeart/2008/layout/HalfCircleOrganizationChart"/>
    <dgm:cxn modelId="{F857114D-62FD-4953-8D72-D2519D2BC4EA}" type="presParOf" srcId="{45DD7C47-81F4-496F-AD27-F4DFC85F7833}" destId="{E7D9AF63-41F7-46CC-AF2F-3EB59AB75C33}" srcOrd="2" destOrd="0" presId="urn:microsoft.com/office/officeart/2008/layout/HalfCircleOrganizationChart"/>
    <dgm:cxn modelId="{47371813-5609-4286-9485-740FED897C80}" type="presParOf" srcId="{45DD7C47-81F4-496F-AD27-F4DFC85F7833}" destId="{2772B5EC-0D03-4D92-A120-D3881530AFAC}" srcOrd="3" destOrd="0" presId="urn:microsoft.com/office/officeart/2008/layout/HalfCircleOrganizationChart"/>
    <dgm:cxn modelId="{0264E1CE-518B-4DCC-A178-E1E3EEDFDA85}" type="presParOf" srcId="{541972E6-E079-481E-932E-11610BCD1270}" destId="{FE4BD8EB-1E0C-47B6-A711-6BE37820BF66}" srcOrd="1" destOrd="0" presId="urn:microsoft.com/office/officeart/2008/layout/HalfCircleOrganizationChart"/>
    <dgm:cxn modelId="{984BF68F-9E7E-4E2B-BEA2-997227353F37}" type="presParOf" srcId="{541972E6-E079-481E-932E-11610BCD1270}" destId="{0EDFF94D-CC6F-41A6-8017-C2109A64070A}" srcOrd="2" destOrd="0" presId="urn:microsoft.com/office/officeart/2008/layout/HalfCircleOrganizationChart"/>
    <dgm:cxn modelId="{DB294E1D-9330-4C9A-929E-577B49075E1D}" type="presParOf" srcId="{8FB0FDB3-056A-4513-8895-A1B612E3CB74}" destId="{47F5CC9C-3141-4294-A4E3-0F787F32905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8845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3132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3033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708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2E159-5735-4B03-901A-BB3F204A0BD1}">
      <dsp:nvSpPr>
        <dsp:cNvPr id="0" name=""/>
        <dsp:cNvSpPr/>
      </dsp:nvSpPr>
      <dsp:spPr>
        <a:xfrm>
          <a:off x="4114799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3007-5203-44F7-8E16-9CAF0148180E}">
      <dsp:nvSpPr>
        <dsp:cNvPr id="0" name=""/>
        <dsp:cNvSpPr/>
      </dsp:nvSpPr>
      <dsp:spPr>
        <a:xfrm>
          <a:off x="4069080" y="179930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D756-7516-49CB-95F5-DB21C1BD2156}">
      <dsp:nvSpPr>
        <dsp:cNvPr id="0" name=""/>
        <dsp:cNvSpPr/>
      </dsp:nvSpPr>
      <dsp:spPr>
        <a:xfrm>
          <a:off x="1203548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CFC42-B686-4D3E-8A0E-FF034A17AC80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ED6EB-237E-4EDC-8B32-E52396055D1D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7864B-01F2-42AD-B22B-709826C56C82}">
      <dsp:nvSpPr>
        <dsp:cNvPr id="0" name=""/>
        <dsp:cNvSpPr/>
      </dsp:nvSpPr>
      <dsp:spPr>
        <a:xfrm>
          <a:off x="2911803" y="812844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kern="1200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2911803" y="812844"/>
        <a:ext cx="2405992" cy="769917"/>
      </dsp:txXfrm>
    </dsp:sp>
    <dsp:sp modelId="{AD07E75F-E390-4433-BEF2-34D732536B0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86445-3019-4B2A-8787-15A4B9C92F7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B0ABB-CFA6-425A-BB18-D57FC7F594FC}">
      <dsp:nvSpPr>
        <dsp:cNvPr id="0" name=""/>
        <dsp:cNvSpPr/>
      </dsp:nvSpPr>
      <dsp:spPr>
        <a:xfrm>
          <a:off x="552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2" y="2521099"/>
        <a:ext cx="2405992" cy="769917"/>
      </dsp:txXfrm>
    </dsp:sp>
    <dsp:sp modelId="{CCC606F8-C162-4631-A81C-ACA0C487E8E4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D0858-4602-40EB-8B73-BC45ACC9DA72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40CA7-7017-4C1F-AB7B-451A72C91A3A}">
      <dsp:nvSpPr>
        <dsp:cNvPr id="0" name=""/>
        <dsp:cNvSpPr/>
      </dsp:nvSpPr>
      <dsp:spPr>
        <a:xfrm>
          <a:off x="2911803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sp:txBody>
      <dsp:txXfrm>
        <a:off x="2911803" y="2521099"/>
        <a:ext cx="2405992" cy="769917"/>
      </dsp:txXfrm>
    </dsp:sp>
    <dsp:sp modelId="{E6E59947-2CBC-4E8F-BDAE-28F26D494CC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9AF63-41F7-46CC-AF2F-3EB59AB75C3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7782-481C-4BFB-8504-CD3C25F02607}">
      <dsp:nvSpPr>
        <dsp:cNvPr id="0" name=""/>
        <dsp:cNvSpPr/>
      </dsp:nvSpPr>
      <dsp:spPr>
        <a:xfrm>
          <a:off x="5823054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sp:txBody>
      <dsp:txXfrm>
        <a:off x="5823054" y="2521099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0.02008</cdr:x>
      <cdr:y>0.24286</cdr:y>
    </cdr:from>
    <cdr:to>
      <cdr:x>0.10937</cdr:x>
      <cdr:y>0.29891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212" y="1224136"/>
          <a:ext cx="734888" cy="282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0.17143</cdr:y>
    </cdr:from>
    <cdr:to>
      <cdr:x>0.1225</cdr:x>
      <cdr:y>0.22857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" y="8640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0.0175</cdr:x>
      <cdr:y>0.1</cdr:y>
    </cdr:from>
    <cdr:to>
      <cdr:x>0.11375</cdr:x>
      <cdr:y>0.15714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50405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0.02889</cdr:x>
      <cdr:y>0.44286</cdr:y>
    </cdr:from>
    <cdr:to>
      <cdr:x>0.11202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7778" y="2232248"/>
          <a:ext cx="6840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-200,0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0.51429</cdr:y>
    </cdr:from>
    <cdr:to>
      <cdr:x>0.11375</cdr:x>
      <cdr:y>0.57143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6024" y="25922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0.02222</cdr:x>
      <cdr:y>0.58571</cdr:y>
    </cdr:from>
    <cdr:to>
      <cdr:x>0.11409</cdr:x>
      <cdr:y>0.65714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2862" y="295232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0.02169</cdr:x>
      <cdr:y>0.65714</cdr:y>
    </cdr:from>
    <cdr:to>
      <cdr:x>0.11357</cdr:x>
      <cdr:y>0.72857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8516" y="331236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0.06195</cdr:x>
      <cdr:y>0.11111</cdr:y>
    </cdr:from>
    <cdr:to>
      <cdr:x>0.13274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88032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0.07135</cdr:x>
      <cdr:y>0.02778</cdr:y>
    </cdr:from>
    <cdr:to>
      <cdr:x>0.15019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408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0.0708</cdr:x>
      <cdr:y>0.02778</cdr:y>
    </cdr:from>
    <cdr:to>
      <cdr:x>0.15044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0.07965</cdr:x>
      <cdr:y>0.05556</cdr:y>
    </cdr:from>
    <cdr:to>
      <cdr:x>0.17699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072" y="1440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0.05556</cdr:y>
    </cdr:from>
    <cdr:to>
      <cdr:x>0.14159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44016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0.08333</cdr:y>
    </cdr:from>
    <cdr:to>
      <cdr:x>0.15044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9266D-44D5-498D-BAF0-0D43605820AB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BBFA-BBA3-4040-B994-6DE3EBBF4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9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15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  <a:effectLst/>
        </p:spPr>
        <p:txBody>
          <a:bodyPr>
            <a:normAutofit/>
          </a:bodyPr>
          <a:lstStyle/>
          <a:p>
            <a:r>
              <a:rPr lang="ru-RU" sz="2600" dirty="0" smtClean="0">
                <a:latin typeface="Georgia" panose="02040502050405020303" pitchFamily="18" charset="0"/>
              </a:rPr>
              <a:t>Основные параметры бюджета на 2018 год 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и плановый период 2019 и 2020 годов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Уточнение бюджета №3</a:t>
            </a:r>
            <a:endParaRPr lang="ru-RU" sz="26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2538170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7921575"/>
              </p:ext>
            </p:extLst>
          </p:nvPr>
        </p:nvGraphicFramePr>
        <p:xfrm>
          <a:off x="611560" y="3818143"/>
          <a:ext cx="8280920" cy="291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68"/>
                <a:gridCol w="1509013"/>
                <a:gridCol w="1502703"/>
                <a:gridCol w="1515323"/>
                <a:gridCol w="1509013"/>
              </a:tblGrid>
              <a:tr h="44634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8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9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6 279,9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1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272 402,2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295 540,0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281 004,5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281 609,5</a:t>
                      </a: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0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876 660,8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854 509,2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639 592,9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641 309,2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Общегосударственные вопросы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19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0546972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1522993"/>
              </p:ext>
            </p:extLst>
          </p:nvPr>
        </p:nvGraphicFramePr>
        <p:xfrm>
          <a:off x="539552" y="4005064"/>
          <a:ext cx="8352926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90"/>
                <a:gridCol w="1522134"/>
                <a:gridCol w="1522134"/>
                <a:gridCol w="1522134"/>
                <a:gridCol w="1522134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6 485,3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24 057,4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33 359,7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БЕЗОПАСНОСТЬ И ПРАВООХРАНИТЕЛЬНАЯ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ДЕЯТЕЛЬНОСТЬ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404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600141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2431328"/>
              </p:ext>
            </p:extLst>
          </p:nvPr>
        </p:nvGraphicFramePr>
        <p:xfrm>
          <a:off x="653276" y="3988514"/>
          <a:ext cx="8239203" cy="262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59"/>
                <a:gridCol w="1501411"/>
                <a:gridCol w="1501411"/>
                <a:gridCol w="1501411"/>
                <a:gridCol w="1501411"/>
              </a:tblGrid>
              <a:tr h="45790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110 936,6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102 110,0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102 132,0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424 090,3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537 227,3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41 213,3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000,0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8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41 117,6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ЭКОНОМИКА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91070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0775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144842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388915"/>
              </p:ext>
            </p:extLst>
          </p:nvPr>
        </p:nvGraphicFramePr>
        <p:xfrm>
          <a:off x="539552" y="4077071"/>
          <a:ext cx="8166771" cy="224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53515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88 144,8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294 400,5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40 851,1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40 660,1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217 335,2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230 422,8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583 600,8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710,7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347 222,1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352 222,1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ЖИЛИЩНО-КОММУНАЛЬНОЕ ХОЗЯЙСТВО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3574574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1500776"/>
              </p:ext>
            </p:extLst>
          </p:nvPr>
        </p:nvGraphicFramePr>
        <p:xfrm>
          <a:off x="539552" y="4002544"/>
          <a:ext cx="8064894" cy="271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6"/>
                <a:gridCol w="1469647"/>
                <a:gridCol w="1469647"/>
                <a:gridCol w="1469647"/>
                <a:gridCol w="1469647"/>
              </a:tblGrid>
              <a:tr h="3308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1 139 576,9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1 173 523,2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1 142 046,1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1 095 668,0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1 945 178,6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2 236 343,0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2 174 408,5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1 719 348,0</a:t>
                      </a: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308 033,2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292 795,8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291 702,0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291 812,0</a:t>
                      </a:r>
                    </a:p>
                  </a:txBody>
                  <a:tcPr anchor="ctr"/>
                </a:tc>
              </a:tr>
              <a:tr h="368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64 094,9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122 201,8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ОБРАЗОВАНИЕ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4425454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29134812"/>
              </p:ext>
            </p:extLst>
          </p:nvPr>
        </p:nvGraphicFramePr>
        <p:xfrm>
          <a:off x="539552" y="4005064"/>
          <a:ext cx="8064895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7"/>
                <a:gridCol w="1469647"/>
                <a:gridCol w="1469647"/>
                <a:gridCol w="1469647"/>
                <a:gridCol w="146964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421 254,4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437 614,0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54 138,1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КУЛЬТУРА, КИНЕМАТОГРАФИЯ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1007835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7842244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177 275,6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133 001,7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132 296,1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311,1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99 263,0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109 834,0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83 175,0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СОЦИАЛЬНАЯ ПОЛИТИКА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422115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249773"/>
              </p:ext>
            </p:extLst>
          </p:nvPr>
        </p:nvGraphicFramePr>
        <p:xfrm>
          <a:off x="539553" y="4005064"/>
          <a:ext cx="8166771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СРЕДСТВА МАССОВОЙ ИНФОРМАЦИИ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330192"/>
              </p:ext>
            </p:extLst>
          </p:nvPr>
        </p:nvGraphicFramePr>
        <p:xfrm>
          <a:off x="457200" y="1600201"/>
          <a:ext cx="8291264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на реализацию муниципальных программ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2015-2020 гг. (млн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338082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 действуют 15 муниципальных программ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129574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Сведения о фактических расходах по муниципальным программам в 2017 году (тыс. руб.), % исполнения плановых целевых показателей)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5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620413"/>
              </p:ext>
            </p:extLst>
          </p:nvPr>
        </p:nvGraphicFramePr>
        <p:xfrm>
          <a:off x="457200" y="1481138"/>
          <a:ext cx="8229600" cy="507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2016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5 813 742,5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7 125 028,0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7 483 775,5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6 645 363,0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6 709 544,0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3 789 530,1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4 130 177,1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4 260 010,0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4 110 660,0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2 035 264,7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3 000 415,1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3 225 197,4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2 621 353,0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2 598 884,0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5 779 541,9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 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7 912 036,0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6 622 552,3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94,8 %</a:t>
                      </a:r>
                    </a:p>
                  </a:txBody>
                  <a:tcPr marL="91431" marR="91431" marT="45723" marB="45723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3 744 277,2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4 666 631,5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4 686 838,6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3 779 460,7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3 469 232,0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91,8 %</a:t>
                      </a:r>
                    </a:p>
                  </a:txBody>
                  <a:tcPr marL="91431" marR="91431" marT="45723" marB="45723" anchor="ctr" horzOverflow="overflow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-542 018,6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-428 260,4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-250 652,7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-157 910,0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2016-2020 гг.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630295"/>
              </p:ext>
            </p:extLst>
          </p:nvPr>
        </p:nvGraphicFramePr>
        <p:xfrm>
          <a:off x="467544" y="1138410"/>
          <a:ext cx="8352929" cy="530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625"/>
                <a:gridCol w="1075756"/>
                <a:gridCol w="1075756"/>
                <a:gridCol w="1075756"/>
                <a:gridCol w="1139036"/>
              </a:tblGrid>
              <a:tr h="3122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463 510,5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434 191,0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3 575 981,0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3 849 885,0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3 755 546,6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3 254 218,0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118 902,0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137 024,6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kumimoji="0"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137,0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144 152,0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359 594,2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292 869,0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23 613,0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63 530,6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29 205,1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43 558,1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16 899,1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комфортной городской среды на территории городского округа Домодедово на 2018-2022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808 340,5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27 266,5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44 238,3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44 260,3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1 174 343,3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1 032 163,9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843 376,5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859 410,8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30 859,8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32 143,4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480 824,4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630 053,0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24 451,1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36 604,2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развитие инженерной инфраструктуры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2018-2022 г.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184 554,6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290 014,6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программам, 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67889"/>
              </p:ext>
            </p:extLst>
          </p:nvPr>
        </p:nvGraphicFramePr>
        <p:xfrm>
          <a:off x="395536" y="1700808"/>
          <a:ext cx="8229600" cy="410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Источники формирования дорожного фонда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2018 </a:t>
            </a:r>
            <a:r>
              <a:rPr lang="ru-RU" altLang="ru-RU" sz="2000" dirty="0">
                <a:latin typeface="Georgia" panose="02040502050405020303" pitchFamily="18" charset="0"/>
              </a:rPr>
              <a:t>году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928943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доходов/расходов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853393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дефицита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3457967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1993141"/>
              </p:ext>
            </p:extLst>
          </p:nvPr>
        </p:nvGraphicFramePr>
        <p:xfrm>
          <a:off x="539552" y="3933057"/>
          <a:ext cx="8352929" cy="274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231"/>
                <a:gridCol w="1187177"/>
                <a:gridCol w="1728192"/>
                <a:gridCol w="1512168"/>
                <a:gridCol w="1440161"/>
              </a:tblGrid>
              <a:tr h="30686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1 351,5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10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1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136544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2017-2020 гг. </a:t>
            </a:r>
            <a:r>
              <a:rPr lang="ru-RU" altLang="ru-RU" sz="1600" dirty="0" smtClean="0">
                <a:latin typeface="Georgia" panose="02040502050405020303" pitchFamily="18" charset="0"/>
              </a:rPr>
              <a:t>(млн. руб.)</a:t>
            </a: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25973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душу </a:t>
            </a:r>
            <a:r>
              <a:rPr lang="ru-RU" sz="2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661899"/>
              </p:ext>
            </p:extLst>
          </p:nvPr>
        </p:nvGraphicFramePr>
        <p:xfrm>
          <a:off x="467544" y="1138410"/>
          <a:ext cx="8208910" cy="537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7 912 036,0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6 622 552,3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165 366,3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1 166 928,1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942 177,6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53 025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699 732,8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386 680,1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386 202,1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889 080,8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1 148 125,8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618 496,0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573 305,0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25 767,0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3 826 279,0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3 723 025,6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3 221 697,0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453 881,0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288 402,2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240 174,7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257 242,1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325 296,9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246 319,0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67 368,0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</a:t>
            </a:r>
            <a:r>
              <a:rPr lang="ru-RU" altLang="ru-RU" sz="2000" dirty="0">
                <a:latin typeface="Georgia" panose="02040502050405020303" pitchFamily="18" charset="0"/>
              </a:rPr>
              <a:t>разделам, </a:t>
            </a:r>
            <a:r>
              <a:rPr lang="ru-RU" altLang="ru-RU" sz="20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2000" dirty="0">
                <a:latin typeface="Georgia" panose="02040502050405020303" pitchFamily="18" charset="0"/>
              </a:rPr>
              <a:t>(млн</a:t>
            </a:r>
            <a:r>
              <a:rPr lang="ru-RU" sz="2000" dirty="0" smtClean="0">
                <a:latin typeface="Georgia" panose="02040502050405020303" pitchFamily="18" charset="0"/>
              </a:rPr>
              <a:t>. руб</a:t>
            </a:r>
            <a:r>
              <a:rPr lang="ru-RU" sz="20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69158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8956</TotalTime>
  <Words>1907</Words>
  <Application>Microsoft Office PowerPoint</Application>
  <PresentationFormat>Экран (4:3)</PresentationFormat>
  <Paragraphs>652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Основные параметры бюджета на 2018 год  и плановый период 2019 и 2020 годов Уточнение бюджета №3</vt:lpstr>
      <vt:lpstr>Основные параметры бюджета городского округа  Домодедово на 2016-2020 гг. (тыс.руб.)</vt:lpstr>
      <vt:lpstr>Динамика доходов/расходов 2016 – 2020 гг. (млн.руб.)</vt:lpstr>
      <vt:lpstr>Динамика дефицита 2016 – 2020 гг. (млн.руб.)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2017-2020 гг. (млн. руб.)</vt:lpstr>
      <vt:lpstr>Удельный вес налоговых и неналоговых доходов на душу населения (руб./чел.)</vt:lpstr>
      <vt:lpstr>Расходы бюджета городского округа в 2017-2020 годах  по разделам, (тыс. руб.)</vt:lpstr>
      <vt:lpstr>Структура расходов 2018 года (млн. руб.)</vt:lpstr>
      <vt:lpstr>Общегосударственные вопросы</vt:lpstr>
      <vt:lpstr>НАЦИОНАЛЬНАЯ БЕЗОПАСНОСТЬ И ПРАВООХРАНИТЕЛЬНАЯ ДЕЯТЕЛЬНОСТЬ</vt:lpstr>
      <vt:lpstr>НАЦИОНАЛЬНАЯ ЭКОНОМИКА</vt:lpstr>
      <vt:lpstr>ЖИЛИЩНО-КОММУНАЛЬНОЕ ХОЗЯЙСТВО</vt:lpstr>
      <vt:lpstr>ОБРАЗОВАНИЕ</vt:lpstr>
      <vt:lpstr>КУЛЬТУРА, КИНЕМАТОГРАФИЯ</vt:lpstr>
      <vt:lpstr>СОЦИАЛЬНАЯ ПОЛИТИКА</vt:lpstr>
      <vt:lpstr>СРЕДСТВА МАССОВОЙ ИНФОРМАЦИИ</vt:lpstr>
      <vt:lpstr>Расходы на реализацию муниципальных программ в 2015-2020 гг. (млн. руб.)</vt:lpstr>
      <vt:lpstr>Сведения о фактических расходах по муниципальным программам в 2017 году (тыс. руб.), % исполнения плановых целевых показателей)</vt:lpstr>
      <vt:lpstr>Расходы бюджета городского округа в 2017-2020 годах  по программам, (тыс. руб.)</vt:lpstr>
      <vt:lpstr>Источники формирования дорожного фонда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894</cp:revision>
  <cp:lastPrinted>2018-02-09T11:15:37Z</cp:lastPrinted>
  <dcterms:created xsi:type="dcterms:W3CDTF">2015-09-30T07:48:07Z</dcterms:created>
  <dcterms:modified xsi:type="dcterms:W3CDTF">2018-05-30T06:46:23Z</dcterms:modified>
</cp:coreProperties>
</file>